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9" r:id="rId5"/>
    <p:sldId id="271" r:id="rId6"/>
    <p:sldId id="279" r:id="rId7"/>
    <p:sldId id="282" r:id="rId8"/>
    <p:sldId id="260" r:id="rId9"/>
    <p:sldId id="272" r:id="rId10"/>
    <p:sldId id="273" r:id="rId11"/>
    <p:sldId id="274" r:id="rId12"/>
    <p:sldId id="275" r:id="rId13"/>
    <p:sldId id="276" r:id="rId14"/>
    <p:sldId id="268" r:id="rId15"/>
    <p:sldId id="284" r:id="rId16"/>
    <p:sldId id="277" r:id="rId17"/>
    <p:sldId id="285" r:id="rId18"/>
    <p:sldId id="286" r:id="rId19"/>
    <p:sldId id="265" r:id="rId20"/>
    <p:sldId id="263" r:id="rId2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F6D292-C765-E20B-3E38-C315300D428F}" v="777" dt="2025-03-19T18:27:06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23D16-D261-400A-99EA-B951971F3287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87CC8862-58FA-4A4F-9C7E-5F0792EBCB74}">
      <dgm:prSet phldrT="[Szöveg]"/>
      <dgm:spPr/>
      <dgm:t>
        <a:bodyPr/>
        <a:lstStyle/>
        <a:p>
          <a:r>
            <a:rPr lang="hu-HU" dirty="0"/>
            <a:t>Lakatos Károly</a:t>
          </a:r>
        </a:p>
      </dgm:t>
    </dgm:pt>
    <dgm:pt modelId="{EEB0328A-FC06-4ED4-ABAB-8F826C12399E}" type="parTrans" cxnId="{63A1A04A-B4E1-4D45-8976-12017098236E}">
      <dgm:prSet/>
      <dgm:spPr/>
      <dgm:t>
        <a:bodyPr/>
        <a:lstStyle/>
        <a:p>
          <a:endParaRPr lang="hu-HU"/>
        </a:p>
      </dgm:t>
    </dgm:pt>
    <dgm:pt modelId="{A918BEC8-3242-43F9-B713-5F0703CC3703}" type="sibTrans" cxnId="{63A1A04A-B4E1-4D45-8976-12017098236E}">
      <dgm:prSet/>
      <dgm:spPr/>
      <dgm:t>
        <a:bodyPr/>
        <a:lstStyle/>
        <a:p>
          <a:endParaRPr lang="hu-HU"/>
        </a:p>
      </dgm:t>
    </dgm:pt>
    <dgm:pt modelId="{61C3F12A-50D2-45FD-9543-FB2ED775BC68}">
      <dgm:prSet phldrT="[Szöveg]"/>
      <dgm:spPr/>
      <dgm:t>
        <a:bodyPr/>
        <a:lstStyle/>
        <a:p>
          <a:r>
            <a:rPr lang="hu-HU" dirty="0"/>
            <a:t>Dokumentálás</a:t>
          </a:r>
        </a:p>
      </dgm:t>
    </dgm:pt>
    <dgm:pt modelId="{08401540-3B69-4677-8ED3-96622F5FE7C6}" type="parTrans" cxnId="{88635E21-7D3E-4392-8E51-4DAEBA52C81F}">
      <dgm:prSet/>
      <dgm:spPr/>
      <dgm:t>
        <a:bodyPr/>
        <a:lstStyle/>
        <a:p>
          <a:endParaRPr lang="hu-HU"/>
        </a:p>
      </dgm:t>
    </dgm:pt>
    <dgm:pt modelId="{EA614400-6A2D-41EE-8D85-CDAB48A18C25}" type="sibTrans" cxnId="{88635E21-7D3E-4392-8E51-4DAEBA52C81F}">
      <dgm:prSet/>
      <dgm:spPr/>
      <dgm:t>
        <a:bodyPr/>
        <a:lstStyle/>
        <a:p>
          <a:endParaRPr lang="hu-HU"/>
        </a:p>
      </dgm:t>
    </dgm:pt>
    <dgm:pt modelId="{EB7237FE-AAC9-4EB0-BCE7-778F90BD3B92}">
      <dgm:prSet phldrT="[Szöveg]"/>
      <dgm:spPr/>
      <dgm:t>
        <a:bodyPr/>
        <a:lstStyle/>
        <a:p>
          <a:r>
            <a:rPr lang="hu-HU" dirty="0"/>
            <a:t>Programozás: Backend, Frontend, Adatbázis</a:t>
          </a:r>
        </a:p>
      </dgm:t>
    </dgm:pt>
    <dgm:pt modelId="{64094E4F-4E82-43EE-98D6-E9FB6C5F2646}" type="parTrans" cxnId="{A3C94510-90ED-414D-BC2D-38461622E2F7}">
      <dgm:prSet/>
      <dgm:spPr/>
      <dgm:t>
        <a:bodyPr/>
        <a:lstStyle/>
        <a:p>
          <a:endParaRPr lang="hu-HU"/>
        </a:p>
      </dgm:t>
    </dgm:pt>
    <dgm:pt modelId="{98FB3C0B-C02A-41C5-A726-0DEEB417D962}" type="sibTrans" cxnId="{A3C94510-90ED-414D-BC2D-38461622E2F7}">
      <dgm:prSet/>
      <dgm:spPr/>
      <dgm:t>
        <a:bodyPr/>
        <a:lstStyle/>
        <a:p>
          <a:endParaRPr lang="hu-HU"/>
        </a:p>
      </dgm:t>
    </dgm:pt>
    <dgm:pt modelId="{3CD763DE-D156-47F8-8D0B-06557AB9EAC8}">
      <dgm:prSet phldrT="[Szöveg]"/>
      <dgm:spPr/>
      <dgm:t>
        <a:bodyPr/>
        <a:lstStyle/>
        <a:p>
          <a:r>
            <a:rPr lang="hu-HU" dirty="0"/>
            <a:t>Takács Krisztián</a:t>
          </a:r>
        </a:p>
      </dgm:t>
    </dgm:pt>
    <dgm:pt modelId="{B640B682-982A-40F5-BC03-8518EC6CFE80}" type="parTrans" cxnId="{38B58B4D-8797-4551-8593-9DAB2EDF8A54}">
      <dgm:prSet/>
      <dgm:spPr/>
      <dgm:t>
        <a:bodyPr/>
        <a:lstStyle/>
        <a:p>
          <a:endParaRPr lang="hu-HU"/>
        </a:p>
      </dgm:t>
    </dgm:pt>
    <dgm:pt modelId="{198DE8B0-EDBB-4A2A-A224-B815E2107E01}" type="sibTrans" cxnId="{38B58B4D-8797-4551-8593-9DAB2EDF8A54}">
      <dgm:prSet/>
      <dgm:spPr/>
      <dgm:t>
        <a:bodyPr/>
        <a:lstStyle/>
        <a:p>
          <a:endParaRPr lang="hu-HU"/>
        </a:p>
      </dgm:t>
    </dgm:pt>
    <dgm:pt modelId="{C8FCA4AE-22B8-4B38-978A-CE937ACB13F2}">
      <dgm:prSet phldrT="[Szöveg]"/>
      <dgm:spPr/>
      <dgm:t>
        <a:bodyPr/>
        <a:lstStyle/>
        <a:p>
          <a:r>
            <a:rPr lang="hu-HU" dirty="0"/>
            <a:t>Dokumentálás</a:t>
          </a:r>
        </a:p>
      </dgm:t>
    </dgm:pt>
    <dgm:pt modelId="{44214596-B768-48F6-A758-730644270775}" type="parTrans" cxnId="{0187D0BA-BA39-44EB-B0E6-5DD3EDB00A09}">
      <dgm:prSet/>
      <dgm:spPr/>
      <dgm:t>
        <a:bodyPr/>
        <a:lstStyle/>
        <a:p>
          <a:endParaRPr lang="hu-HU"/>
        </a:p>
      </dgm:t>
    </dgm:pt>
    <dgm:pt modelId="{A18653CC-0C38-405F-B4A4-E3B18750302D}" type="sibTrans" cxnId="{0187D0BA-BA39-44EB-B0E6-5DD3EDB00A09}">
      <dgm:prSet/>
      <dgm:spPr/>
      <dgm:t>
        <a:bodyPr/>
        <a:lstStyle/>
        <a:p>
          <a:endParaRPr lang="hu-HU"/>
        </a:p>
      </dgm:t>
    </dgm:pt>
    <dgm:pt modelId="{59BBD67B-B450-4746-9B7D-108A4AD7A45F}">
      <dgm:prSet phldrT="[Szöveg]"/>
      <dgm:spPr/>
      <dgm:t>
        <a:bodyPr/>
        <a:lstStyle/>
        <a:p>
          <a:r>
            <a:rPr lang="hu-HU" dirty="0"/>
            <a:t>Programozás: Dizájn, Adatbázis</a:t>
          </a:r>
        </a:p>
      </dgm:t>
    </dgm:pt>
    <dgm:pt modelId="{9101570C-CD91-4379-978B-A78B07C0A9C1}" type="parTrans" cxnId="{29B1C81E-1D10-4117-89A0-9572242AC046}">
      <dgm:prSet/>
      <dgm:spPr/>
      <dgm:t>
        <a:bodyPr/>
        <a:lstStyle/>
        <a:p>
          <a:endParaRPr lang="hu-HU"/>
        </a:p>
      </dgm:t>
    </dgm:pt>
    <dgm:pt modelId="{8908F723-7DBC-4555-931B-13137B9C4CEB}" type="sibTrans" cxnId="{29B1C81E-1D10-4117-89A0-9572242AC046}">
      <dgm:prSet/>
      <dgm:spPr/>
      <dgm:t>
        <a:bodyPr/>
        <a:lstStyle/>
        <a:p>
          <a:endParaRPr lang="hu-HU"/>
        </a:p>
      </dgm:t>
    </dgm:pt>
    <dgm:pt modelId="{A2E6EC68-7B4A-4BD2-8657-CC12D45EDB38}">
      <dgm:prSet phldrT="[Szöveg]"/>
      <dgm:spPr/>
      <dgm:t>
        <a:bodyPr/>
        <a:lstStyle/>
        <a:p>
          <a:r>
            <a:rPr lang="hu-HU" dirty="0"/>
            <a:t>Németh Kristóf Zsolt</a:t>
          </a:r>
        </a:p>
      </dgm:t>
    </dgm:pt>
    <dgm:pt modelId="{AAFE791A-5429-4AEB-9635-383FA61046FF}" type="parTrans" cxnId="{F5857383-218F-4D24-AE8F-3775D34055D5}">
      <dgm:prSet/>
      <dgm:spPr/>
      <dgm:t>
        <a:bodyPr/>
        <a:lstStyle/>
        <a:p>
          <a:endParaRPr lang="hu-HU"/>
        </a:p>
      </dgm:t>
    </dgm:pt>
    <dgm:pt modelId="{51B68C66-0813-4C41-B8AF-6DECF9AC86C8}" type="sibTrans" cxnId="{F5857383-218F-4D24-AE8F-3775D34055D5}">
      <dgm:prSet/>
      <dgm:spPr/>
      <dgm:t>
        <a:bodyPr/>
        <a:lstStyle/>
        <a:p>
          <a:endParaRPr lang="hu-HU"/>
        </a:p>
      </dgm:t>
    </dgm:pt>
    <dgm:pt modelId="{6D54E402-1CD2-461F-AC6D-523332BA6869}">
      <dgm:prSet phldrT="[Szöveg]"/>
      <dgm:spPr/>
      <dgm:t>
        <a:bodyPr/>
        <a:lstStyle/>
        <a:p>
          <a:r>
            <a:rPr lang="hu-HU" dirty="0"/>
            <a:t>Képek, információk gyűjtése, Dokumentálás</a:t>
          </a:r>
        </a:p>
      </dgm:t>
    </dgm:pt>
    <dgm:pt modelId="{F5AA12D8-02B6-47A3-A21B-BD00101ACA0E}" type="parTrans" cxnId="{3F046092-5266-42A3-A58D-EC15CE47DAB4}">
      <dgm:prSet/>
      <dgm:spPr/>
      <dgm:t>
        <a:bodyPr/>
        <a:lstStyle/>
        <a:p>
          <a:endParaRPr lang="hu-HU"/>
        </a:p>
      </dgm:t>
    </dgm:pt>
    <dgm:pt modelId="{47170BF3-91B4-492D-8F9A-A02445357FC5}" type="sibTrans" cxnId="{3F046092-5266-42A3-A58D-EC15CE47DAB4}">
      <dgm:prSet/>
      <dgm:spPr/>
      <dgm:t>
        <a:bodyPr/>
        <a:lstStyle/>
        <a:p>
          <a:endParaRPr lang="hu-HU"/>
        </a:p>
      </dgm:t>
    </dgm:pt>
    <dgm:pt modelId="{CC3A9C2F-E8CF-48A9-ABEB-23EEBBABF969}">
      <dgm:prSet phldrT="[Szöveg]"/>
      <dgm:spPr/>
      <dgm:t>
        <a:bodyPr/>
        <a:lstStyle/>
        <a:p>
          <a:r>
            <a:rPr lang="hu-HU" dirty="0"/>
            <a:t>Programozás: Dizájn, Adatbázis</a:t>
          </a:r>
        </a:p>
      </dgm:t>
    </dgm:pt>
    <dgm:pt modelId="{8EDF4F95-E4FC-4E42-868A-1728AD45749B}" type="parTrans" cxnId="{D23E7550-7567-4D91-9246-25864A8BA88B}">
      <dgm:prSet/>
      <dgm:spPr/>
      <dgm:t>
        <a:bodyPr/>
        <a:lstStyle/>
        <a:p>
          <a:endParaRPr lang="hu-HU"/>
        </a:p>
      </dgm:t>
    </dgm:pt>
    <dgm:pt modelId="{653D60EE-5FCB-4481-9D3C-A6F7B74F9465}" type="sibTrans" cxnId="{D23E7550-7567-4D91-9246-25864A8BA88B}">
      <dgm:prSet/>
      <dgm:spPr/>
      <dgm:t>
        <a:bodyPr/>
        <a:lstStyle/>
        <a:p>
          <a:endParaRPr lang="hu-HU"/>
        </a:p>
      </dgm:t>
    </dgm:pt>
    <dgm:pt modelId="{E99D7CBC-9569-4C61-8997-2A30947A7244}" type="pres">
      <dgm:prSet presAssocID="{A1623D16-D261-400A-99EA-B951971F3287}" presName="linear" presStyleCnt="0">
        <dgm:presLayoutVars>
          <dgm:dir/>
          <dgm:resizeHandles val="exact"/>
        </dgm:presLayoutVars>
      </dgm:prSet>
      <dgm:spPr/>
    </dgm:pt>
    <dgm:pt modelId="{A6DB0B02-5A7B-4F99-8927-D08CF53E783E}" type="pres">
      <dgm:prSet presAssocID="{87CC8862-58FA-4A4F-9C7E-5F0792EBCB74}" presName="comp" presStyleCnt="0"/>
      <dgm:spPr/>
    </dgm:pt>
    <dgm:pt modelId="{530AF7DD-C624-4AD1-ABC9-4FF54251655A}" type="pres">
      <dgm:prSet presAssocID="{87CC8862-58FA-4A4F-9C7E-5F0792EBCB74}" presName="box" presStyleLbl="node1" presStyleIdx="0" presStyleCnt="3" custLinFactNeighborY="893"/>
      <dgm:spPr/>
    </dgm:pt>
    <dgm:pt modelId="{C82649C3-B832-4AF7-8C23-3098C53DB926}" type="pres">
      <dgm:prSet presAssocID="{87CC8862-58FA-4A4F-9C7E-5F0792EBCB74}" presName="img" presStyleLbl="fgImgPlace1" presStyleIdx="0" presStyleCnt="3" custLinFactNeighborY="103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</dgm:spPr>
    </dgm:pt>
    <dgm:pt modelId="{8686F1F3-B98D-42DA-A51B-A113347E3B67}" type="pres">
      <dgm:prSet presAssocID="{87CC8862-58FA-4A4F-9C7E-5F0792EBCB74}" presName="text" presStyleLbl="node1" presStyleIdx="0" presStyleCnt="3">
        <dgm:presLayoutVars>
          <dgm:bulletEnabled val="1"/>
        </dgm:presLayoutVars>
      </dgm:prSet>
      <dgm:spPr/>
    </dgm:pt>
    <dgm:pt modelId="{F1212E00-99B2-44A9-AE1E-D74FAB26F8B7}" type="pres">
      <dgm:prSet presAssocID="{A918BEC8-3242-43F9-B713-5F0703CC3703}" presName="spacer" presStyleCnt="0"/>
      <dgm:spPr/>
    </dgm:pt>
    <dgm:pt modelId="{FDF23E6B-1F5B-4D21-BBEB-8B33D0E1EE3F}" type="pres">
      <dgm:prSet presAssocID="{3CD763DE-D156-47F8-8D0B-06557AB9EAC8}" presName="comp" presStyleCnt="0"/>
      <dgm:spPr/>
    </dgm:pt>
    <dgm:pt modelId="{D3ADAE4D-0E76-4520-A80D-05583464FC29}" type="pres">
      <dgm:prSet presAssocID="{3CD763DE-D156-47F8-8D0B-06557AB9EAC8}" presName="box" presStyleLbl="node1" presStyleIdx="1" presStyleCnt="3"/>
      <dgm:spPr/>
    </dgm:pt>
    <dgm:pt modelId="{739C18FE-D613-432B-9534-315D28877FE0}" type="pres">
      <dgm:prSet presAssocID="{3CD763DE-D156-47F8-8D0B-06557AB9EAC8}" presName="img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</dgm:spPr>
    </dgm:pt>
    <dgm:pt modelId="{329B020D-5E02-4952-8DEF-14FCFF878BC8}" type="pres">
      <dgm:prSet presAssocID="{3CD763DE-D156-47F8-8D0B-06557AB9EAC8}" presName="text" presStyleLbl="node1" presStyleIdx="1" presStyleCnt="3">
        <dgm:presLayoutVars>
          <dgm:bulletEnabled val="1"/>
        </dgm:presLayoutVars>
      </dgm:prSet>
      <dgm:spPr/>
    </dgm:pt>
    <dgm:pt modelId="{C0EE3C1A-8EB4-42BA-BAC1-8D7D1D6B3188}" type="pres">
      <dgm:prSet presAssocID="{198DE8B0-EDBB-4A2A-A224-B815E2107E01}" presName="spacer" presStyleCnt="0"/>
      <dgm:spPr/>
    </dgm:pt>
    <dgm:pt modelId="{7F34B26A-4992-4538-A2EE-AFFBE1E2B3F0}" type="pres">
      <dgm:prSet presAssocID="{A2E6EC68-7B4A-4BD2-8657-CC12D45EDB38}" presName="comp" presStyleCnt="0"/>
      <dgm:spPr/>
    </dgm:pt>
    <dgm:pt modelId="{183BBE48-F4D5-4F35-A941-DCBB5283E45E}" type="pres">
      <dgm:prSet presAssocID="{A2E6EC68-7B4A-4BD2-8657-CC12D45EDB38}" presName="box" presStyleLbl="node1" presStyleIdx="2" presStyleCnt="3"/>
      <dgm:spPr/>
    </dgm:pt>
    <dgm:pt modelId="{B5A1B263-5BDC-4FA5-9B2B-0534B6BBEDE7}" type="pres">
      <dgm:prSet presAssocID="{A2E6EC68-7B4A-4BD2-8657-CC12D45EDB38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</dgm:spPr>
    </dgm:pt>
    <dgm:pt modelId="{9A3FFDC5-CE42-4AAB-8250-DA2C57C4BEC0}" type="pres">
      <dgm:prSet presAssocID="{A2E6EC68-7B4A-4BD2-8657-CC12D45EDB38}" presName="text" presStyleLbl="node1" presStyleIdx="2" presStyleCnt="3">
        <dgm:presLayoutVars>
          <dgm:bulletEnabled val="1"/>
        </dgm:presLayoutVars>
      </dgm:prSet>
      <dgm:spPr/>
    </dgm:pt>
  </dgm:ptLst>
  <dgm:cxnLst>
    <dgm:cxn modelId="{A3C94510-90ED-414D-BC2D-38461622E2F7}" srcId="{87CC8862-58FA-4A4F-9C7E-5F0792EBCB74}" destId="{EB7237FE-AAC9-4EB0-BCE7-778F90BD3B92}" srcOrd="1" destOrd="0" parTransId="{64094E4F-4E82-43EE-98D6-E9FB6C5F2646}" sibTransId="{98FB3C0B-C02A-41C5-A726-0DEEB417D962}"/>
    <dgm:cxn modelId="{7FCB4E14-9515-45F7-ACB3-85D5B9A86629}" type="presOf" srcId="{3CD763DE-D156-47F8-8D0B-06557AB9EAC8}" destId="{D3ADAE4D-0E76-4520-A80D-05583464FC29}" srcOrd="0" destOrd="0" presId="urn:microsoft.com/office/officeart/2005/8/layout/vList4"/>
    <dgm:cxn modelId="{29B1C81E-1D10-4117-89A0-9572242AC046}" srcId="{3CD763DE-D156-47F8-8D0B-06557AB9EAC8}" destId="{59BBD67B-B450-4746-9B7D-108A4AD7A45F}" srcOrd="1" destOrd="0" parTransId="{9101570C-CD91-4379-978B-A78B07C0A9C1}" sibTransId="{8908F723-7DBC-4555-931B-13137B9C4CEB}"/>
    <dgm:cxn modelId="{88635E21-7D3E-4392-8E51-4DAEBA52C81F}" srcId="{87CC8862-58FA-4A4F-9C7E-5F0792EBCB74}" destId="{61C3F12A-50D2-45FD-9543-FB2ED775BC68}" srcOrd="0" destOrd="0" parTransId="{08401540-3B69-4677-8ED3-96622F5FE7C6}" sibTransId="{EA614400-6A2D-41EE-8D85-CDAB48A18C25}"/>
    <dgm:cxn modelId="{3CA3A828-0CF6-4009-992F-A379428CAA28}" type="presOf" srcId="{3CD763DE-D156-47F8-8D0B-06557AB9EAC8}" destId="{329B020D-5E02-4952-8DEF-14FCFF878BC8}" srcOrd="1" destOrd="0" presId="urn:microsoft.com/office/officeart/2005/8/layout/vList4"/>
    <dgm:cxn modelId="{64D9062B-F782-4AE4-8ABD-BFD0915D33C5}" type="presOf" srcId="{6D54E402-1CD2-461F-AC6D-523332BA6869}" destId="{9A3FFDC5-CE42-4AAB-8250-DA2C57C4BEC0}" srcOrd="1" destOrd="1" presId="urn:microsoft.com/office/officeart/2005/8/layout/vList4"/>
    <dgm:cxn modelId="{1F747D34-9FB1-4734-A88A-F98F7900C3B0}" type="presOf" srcId="{C8FCA4AE-22B8-4B38-978A-CE937ACB13F2}" destId="{329B020D-5E02-4952-8DEF-14FCFF878BC8}" srcOrd="1" destOrd="1" presId="urn:microsoft.com/office/officeart/2005/8/layout/vList4"/>
    <dgm:cxn modelId="{4EA0D839-F454-4FA2-A6A1-DBC1E2A4E7CF}" type="presOf" srcId="{A2E6EC68-7B4A-4BD2-8657-CC12D45EDB38}" destId="{183BBE48-F4D5-4F35-A941-DCBB5283E45E}" srcOrd="0" destOrd="0" presId="urn:microsoft.com/office/officeart/2005/8/layout/vList4"/>
    <dgm:cxn modelId="{63A1A04A-B4E1-4D45-8976-12017098236E}" srcId="{A1623D16-D261-400A-99EA-B951971F3287}" destId="{87CC8862-58FA-4A4F-9C7E-5F0792EBCB74}" srcOrd="0" destOrd="0" parTransId="{EEB0328A-FC06-4ED4-ABAB-8F826C12399E}" sibTransId="{A918BEC8-3242-43F9-B713-5F0703CC3703}"/>
    <dgm:cxn modelId="{38B58B4D-8797-4551-8593-9DAB2EDF8A54}" srcId="{A1623D16-D261-400A-99EA-B951971F3287}" destId="{3CD763DE-D156-47F8-8D0B-06557AB9EAC8}" srcOrd="1" destOrd="0" parTransId="{B640B682-982A-40F5-BC03-8518EC6CFE80}" sibTransId="{198DE8B0-EDBB-4A2A-A224-B815E2107E01}"/>
    <dgm:cxn modelId="{EBA0976E-AD84-4BB7-AF68-7AE7DD73EFB4}" type="presOf" srcId="{EB7237FE-AAC9-4EB0-BCE7-778F90BD3B92}" destId="{8686F1F3-B98D-42DA-A51B-A113347E3B67}" srcOrd="1" destOrd="2" presId="urn:microsoft.com/office/officeart/2005/8/layout/vList4"/>
    <dgm:cxn modelId="{D23E7550-7567-4D91-9246-25864A8BA88B}" srcId="{A2E6EC68-7B4A-4BD2-8657-CC12D45EDB38}" destId="{CC3A9C2F-E8CF-48A9-ABEB-23EEBBABF969}" srcOrd="1" destOrd="0" parTransId="{8EDF4F95-E4FC-4E42-868A-1728AD45749B}" sibTransId="{653D60EE-5FCB-4481-9D3C-A6F7B74F9465}"/>
    <dgm:cxn modelId="{7BDE9674-7C4D-4C35-BE52-75E5A85E15FB}" type="presOf" srcId="{87CC8862-58FA-4A4F-9C7E-5F0792EBCB74}" destId="{530AF7DD-C624-4AD1-ABC9-4FF54251655A}" srcOrd="0" destOrd="0" presId="urn:microsoft.com/office/officeart/2005/8/layout/vList4"/>
    <dgm:cxn modelId="{C5E50B55-25F6-4335-8566-E5E0781274D9}" type="presOf" srcId="{EB7237FE-AAC9-4EB0-BCE7-778F90BD3B92}" destId="{530AF7DD-C624-4AD1-ABC9-4FF54251655A}" srcOrd="0" destOrd="2" presId="urn:microsoft.com/office/officeart/2005/8/layout/vList4"/>
    <dgm:cxn modelId="{6B7A5E55-B6CD-400C-A2B0-226E275817AB}" type="presOf" srcId="{6D54E402-1CD2-461F-AC6D-523332BA6869}" destId="{183BBE48-F4D5-4F35-A941-DCBB5283E45E}" srcOrd="0" destOrd="1" presId="urn:microsoft.com/office/officeart/2005/8/layout/vList4"/>
    <dgm:cxn modelId="{A82D3076-6116-4628-A9AD-F7BF69D0A12D}" type="presOf" srcId="{C8FCA4AE-22B8-4B38-978A-CE937ACB13F2}" destId="{D3ADAE4D-0E76-4520-A80D-05583464FC29}" srcOrd="0" destOrd="1" presId="urn:microsoft.com/office/officeart/2005/8/layout/vList4"/>
    <dgm:cxn modelId="{BB9D5E82-6A95-4FEA-848E-44216120D261}" type="presOf" srcId="{CC3A9C2F-E8CF-48A9-ABEB-23EEBBABF969}" destId="{183BBE48-F4D5-4F35-A941-DCBB5283E45E}" srcOrd="0" destOrd="2" presId="urn:microsoft.com/office/officeart/2005/8/layout/vList4"/>
    <dgm:cxn modelId="{F5857383-218F-4D24-AE8F-3775D34055D5}" srcId="{A1623D16-D261-400A-99EA-B951971F3287}" destId="{A2E6EC68-7B4A-4BD2-8657-CC12D45EDB38}" srcOrd="2" destOrd="0" parTransId="{AAFE791A-5429-4AEB-9635-383FA61046FF}" sibTransId="{51B68C66-0813-4C41-B8AF-6DECF9AC86C8}"/>
    <dgm:cxn modelId="{7FD7D091-1F14-431D-82BC-4C42468C6953}" type="presOf" srcId="{A1623D16-D261-400A-99EA-B951971F3287}" destId="{E99D7CBC-9569-4C61-8997-2A30947A7244}" srcOrd="0" destOrd="0" presId="urn:microsoft.com/office/officeart/2005/8/layout/vList4"/>
    <dgm:cxn modelId="{3F046092-5266-42A3-A58D-EC15CE47DAB4}" srcId="{A2E6EC68-7B4A-4BD2-8657-CC12D45EDB38}" destId="{6D54E402-1CD2-461F-AC6D-523332BA6869}" srcOrd="0" destOrd="0" parTransId="{F5AA12D8-02B6-47A3-A21B-BD00101ACA0E}" sibTransId="{47170BF3-91B4-492D-8F9A-A02445357FC5}"/>
    <dgm:cxn modelId="{9C4F2D99-F3C8-4ACC-84E2-8A4073BE66DD}" type="presOf" srcId="{CC3A9C2F-E8CF-48A9-ABEB-23EEBBABF969}" destId="{9A3FFDC5-CE42-4AAB-8250-DA2C57C4BEC0}" srcOrd="1" destOrd="2" presId="urn:microsoft.com/office/officeart/2005/8/layout/vList4"/>
    <dgm:cxn modelId="{C232AEB3-0FF4-480A-A2FB-91C95EE6C5CE}" type="presOf" srcId="{61C3F12A-50D2-45FD-9543-FB2ED775BC68}" destId="{8686F1F3-B98D-42DA-A51B-A113347E3B67}" srcOrd="1" destOrd="1" presId="urn:microsoft.com/office/officeart/2005/8/layout/vList4"/>
    <dgm:cxn modelId="{0187D0BA-BA39-44EB-B0E6-5DD3EDB00A09}" srcId="{3CD763DE-D156-47F8-8D0B-06557AB9EAC8}" destId="{C8FCA4AE-22B8-4B38-978A-CE937ACB13F2}" srcOrd="0" destOrd="0" parTransId="{44214596-B768-48F6-A758-730644270775}" sibTransId="{A18653CC-0C38-405F-B4A4-E3B18750302D}"/>
    <dgm:cxn modelId="{C7176EC0-FFB9-4954-B2DA-64B04353C3A0}" type="presOf" srcId="{A2E6EC68-7B4A-4BD2-8657-CC12D45EDB38}" destId="{9A3FFDC5-CE42-4AAB-8250-DA2C57C4BEC0}" srcOrd="1" destOrd="0" presId="urn:microsoft.com/office/officeart/2005/8/layout/vList4"/>
    <dgm:cxn modelId="{8F8C49C3-37BF-47A4-9F0A-8F33E600B484}" type="presOf" srcId="{87CC8862-58FA-4A4F-9C7E-5F0792EBCB74}" destId="{8686F1F3-B98D-42DA-A51B-A113347E3B67}" srcOrd="1" destOrd="0" presId="urn:microsoft.com/office/officeart/2005/8/layout/vList4"/>
    <dgm:cxn modelId="{A20FA5C4-CBAD-498B-B17A-A5CA1FC32C97}" type="presOf" srcId="{61C3F12A-50D2-45FD-9543-FB2ED775BC68}" destId="{530AF7DD-C624-4AD1-ABC9-4FF54251655A}" srcOrd="0" destOrd="1" presId="urn:microsoft.com/office/officeart/2005/8/layout/vList4"/>
    <dgm:cxn modelId="{B5701AE2-93BB-49E2-A9B7-D646BC15BB3B}" type="presOf" srcId="{59BBD67B-B450-4746-9B7D-108A4AD7A45F}" destId="{D3ADAE4D-0E76-4520-A80D-05583464FC29}" srcOrd="0" destOrd="2" presId="urn:microsoft.com/office/officeart/2005/8/layout/vList4"/>
    <dgm:cxn modelId="{07C290F3-FA6F-47BF-9222-7AABC9E1AE68}" type="presOf" srcId="{59BBD67B-B450-4746-9B7D-108A4AD7A45F}" destId="{329B020D-5E02-4952-8DEF-14FCFF878BC8}" srcOrd="1" destOrd="2" presId="urn:microsoft.com/office/officeart/2005/8/layout/vList4"/>
    <dgm:cxn modelId="{EA047FCC-4C80-48AF-B886-7ED6669DC684}" type="presParOf" srcId="{E99D7CBC-9569-4C61-8997-2A30947A7244}" destId="{A6DB0B02-5A7B-4F99-8927-D08CF53E783E}" srcOrd="0" destOrd="0" presId="urn:microsoft.com/office/officeart/2005/8/layout/vList4"/>
    <dgm:cxn modelId="{0790B215-A2C0-42C5-98E6-01C00D2E7710}" type="presParOf" srcId="{A6DB0B02-5A7B-4F99-8927-D08CF53E783E}" destId="{530AF7DD-C624-4AD1-ABC9-4FF54251655A}" srcOrd="0" destOrd="0" presId="urn:microsoft.com/office/officeart/2005/8/layout/vList4"/>
    <dgm:cxn modelId="{A7B00B35-1D47-4E0B-B92E-912AA1F8A4E7}" type="presParOf" srcId="{A6DB0B02-5A7B-4F99-8927-D08CF53E783E}" destId="{C82649C3-B832-4AF7-8C23-3098C53DB926}" srcOrd="1" destOrd="0" presId="urn:microsoft.com/office/officeart/2005/8/layout/vList4"/>
    <dgm:cxn modelId="{0B84E095-63B8-4EBA-B477-A58AB65C9667}" type="presParOf" srcId="{A6DB0B02-5A7B-4F99-8927-D08CF53E783E}" destId="{8686F1F3-B98D-42DA-A51B-A113347E3B67}" srcOrd="2" destOrd="0" presId="urn:microsoft.com/office/officeart/2005/8/layout/vList4"/>
    <dgm:cxn modelId="{D7B967FE-8F5A-4EA6-A7F3-EDA264655B99}" type="presParOf" srcId="{E99D7CBC-9569-4C61-8997-2A30947A7244}" destId="{F1212E00-99B2-44A9-AE1E-D74FAB26F8B7}" srcOrd="1" destOrd="0" presId="urn:microsoft.com/office/officeart/2005/8/layout/vList4"/>
    <dgm:cxn modelId="{6F5DDCCC-7A8F-409F-9C3B-5338F7479550}" type="presParOf" srcId="{E99D7CBC-9569-4C61-8997-2A30947A7244}" destId="{FDF23E6B-1F5B-4D21-BBEB-8B33D0E1EE3F}" srcOrd="2" destOrd="0" presId="urn:microsoft.com/office/officeart/2005/8/layout/vList4"/>
    <dgm:cxn modelId="{DA3C95ED-1FFC-4369-9B49-1428F85997C8}" type="presParOf" srcId="{FDF23E6B-1F5B-4D21-BBEB-8B33D0E1EE3F}" destId="{D3ADAE4D-0E76-4520-A80D-05583464FC29}" srcOrd="0" destOrd="0" presId="urn:microsoft.com/office/officeart/2005/8/layout/vList4"/>
    <dgm:cxn modelId="{E21C8401-4A8C-4636-B17D-8E980497428E}" type="presParOf" srcId="{FDF23E6B-1F5B-4D21-BBEB-8B33D0E1EE3F}" destId="{739C18FE-D613-432B-9534-315D28877FE0}" srcOrd="1" destOrd="0" presId="urn:microsoft.com/office/officeart/2005/8/layout/vList4"/>
    <dgm:cxn modelId="{5060D33A-1524-4AF9-9815-5F67E4029A18}" type="presParOf" srcId="{FDF23E6B-1F5B-4D21-BBEB-8B33D0E1EE3F}" destId="{329B020D-5E02-4952-8DEF-14FCFF878BC8}" srcOrd="2" destOrd="0" presId="urn:microsoft.com/office/officeart/2005/8/layout/vList4"/>
    <dgm:cxn modelId="{551D4E64-7392-4EDD-85E4-9E0DE3E4A020}" type="presParOf" srcId="{E99D7CBC-9569-4C61-8997-2A30947A7244}" destId="{C0EE3C1A-8EB4-42BA-BAC1-8D7D1D6B3188}" srcOrd="3" destOrd="0" presId="urn:microsoft.com/office/officeart/2005/8/layout/vList4"/>
    <dgm:cxn modelId="{F1CB81AA-ED30-45E1-9E85-B19AE2B9ACE0}" type="presParOf" srcId="{E99D7CBC-9569-4C61-8997-2A30947A7244}" destId="{7F34B26A-4992-4538-A2EE-AFFBE1E2B3F0}" srcOrd="4" destOrd="0" presId="urn:microsoft.com/office/officeart/2005/8/layout/vList4"/>
    <dgm:cxn modelId="{1674EC11-DF9A-4933-91EE-88FEB1F15EBD}" type="presParOf" srcId="{7F34B26A-4992-4538-A2EE-AFFBE1E2B3F0}" destId="{183BBE48-F4D5-4F35-A941-DCBB5283E45E}" srcOrd="0" destOrd="0" presId="urn:microsoft.com/office/officeart/2005/8/layout/vList4"/>
    <dgm:cxn modelId="{BB995025-6B7B-47A2-A0C8-8F4EAC732AB6}" type="presParOf" srcId="{7F34B26A-4992-4538-A2EE-AFFBE1E2B3F0}" destId="{B5A1B263-5BDC-4FA5-9B2B-0534B6BBEDE7}" srcOrd="1" destOrd="0" presId="urn:microsoft.com/office/officeart/2005/8/layout/vList4"/>
    <dgm:cxn modelId="{D68DBF68-29B3-40F1-9EEA-8FD6B1328FD1}" type="presParOf" srcId="{7F34B26A-4992-4538-A2EE-AFFBE1E2B3F0}" destId="{9A3FFDC5-CE42-4AAB-8250-DA2C57C4BEC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93A549-ACC4-4BDB-943E-48D16E85B120}" type="doc">
      <dgm:prSet loTypeId="urn:microsoft.com/office/officeart/2016/7/layout/LinearBlockProcessNumbered" loCatId="process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62BB4A5-570B-46B1-87A8-ABB0154EAC9D}">
      <dgm:prSet/>
      <dgm:spPr/>
      <dgm:t>
        <a:bodyPr/>
        <a:lstStyle/>
        <a:p>
          <a:r>
            <a:rPr lang="hu-HU" dirty="0"/>
            <a:t>A választott téma során egy Csárda weboldalának leprogramozása volt a cél, amin keresztül lehetséges az ételrendelés</a:t>
          </a:r>
          <a:endParaRPr lang="en-US" dirty="0"/>
        </a:p>
      </dgm:t>
    </dgm:pt>
    <dgm:pt modelId="{24B145B1-02B7-4CB2-B027-23124E91AAA6}" type="parTrans" cxnId="{33DFB66D-EE4F-4567-A47F-35172891934C}">
      <dgm:prSet/>
      <dgm:spPr/>
      <dgm:t>
        <a:bodyPr/>
        <a:lstStyle/>
        <a:p>
          <a:endParaRPr lang="en-US"/>
        </a:p>
      </dgm:t>
    </dgm:pt>
    <dgm:pt modelId="{2C81C67B-BEBA-4CAB-9D8D-106F38B76E79}" type="sibTrans" cxnId="{33DFB66D-EE4F-4567-A47F-35172891934C}">
      <dgm:prSet phldrT="01"/>
      <dgm:spPr/>
      <dgm:t>
        <a:bodyPr/>
        <a:lstStyle/>
        <a:p>
          <a:endParaRPr lang="en-US" dirty="0"/>
        </a:p>
      </dgm:t>
    </dgm:pt>
    <dgm:pt modelId="{3B16C39F-FAD4-4615-BDC4-3DBDE4D20EFC}">
      <dgm:prSet/>
      <dgm:spPr/>
      <dgm:t>
        <a:bodyPr/>
        <a:lstStyle/>
        <a:p>
          <a:r>
            <a:rPr lang="hu-HU" dirty="0"/>
            <a:t>Jómagunk is kedveljük a hazai ízeket, így a választott téma nem áll tőlünk távol</a:t>
          </a:r>
          <a:endParaRPr lang="en-US" dirty="0"/>
        </a:p>
      </dgm:t>
    </dgm:pt>
    <dgm:pt modelId="{2AA2A16A-D3E7-4471-ABC7-45CDD5B571D2}" type="parTrans" cxnId="{1C3CED91-32D7-48C1-B6A5-3EDA3E256883}">
      <dgm:prSet/>
      <dgm:spPr/>
      <dgm:t>
        <a:bodyPr/>
        <a:lstStyle/>
        <a:p>
          <a:endParaRPr lang="en-US"/>
        </a:p>
      </dgm:t>
    </dgm:pt>
    <dgm:pt modelId="{E38EFAE6-E740-4A2B-BB29-830743C35310}" type="sibTrans" cxnId="{1C3CED91-32D7-48C1-B6A5-3EDA3E256883}">
      <dgm:prSet phldrT="02"/>
      <dgm:spPr/>
      <dgm:t>
        <a:bodyPr/>
        <a:lstStyle/>
        <a:p>
          <a:endParaRPr lang="en-US" dirty="0"/>
        </a:p>
      </dgm:t>
    </dgm:pt>
    <dgm:pt modelId="{099EA06D-E1AF-4C2B-9D4C-3AF900AE0021}">
      <dgm:prSet/>
      <dgm:spPr/>
      <dgm:t>
        <a:bodyPr/>
        <a:lstStyle/>
        <a:p>
          <a:r>
            <a:rPr lang="hu-HU" dirty="0"/>
            <a:t>Egy olyan oldalt szerettünk volna létrehozni, amely megfelel a hazai igényeknek, és felhasználóbarát környezetet kínál</a:t>
          </a:r>
          <a:endParaRPr lang="en-US" dirty="0"/>
        </a:p>
      </dgm:t>
    </dgm:pt>
    <dgm:pt modelId="{D9D07EB9-8398-42A0-A7C2-81691079022B}" type="parTrans" cxnId="{145C11EE-70DF-472D-9CDD-3B4525ECB265}">
      <dgm:prSet/>
      <dgm:spPr/>
      <dgm:t>
        <a:bodyPr/>
        <a:lstStyle/>
        <a:p>
          <a:endParaRPr lang="en-US"/>
        </a:p>
      </dgm:t>
    </dgm:pt>
    <dgm:pt modelId="{0B0EAEA1-B0C0-4BB0-9727-DC2B3FE3B6D1}" type="sibTrans" cxnId="{145C11EE-70DF-472D-9CDD-3B4525ECB265}">
      <dgm:prSet phldrT="03"/>
      <dgm:spPr/>
      <dgm:t>
        <a:bodyPr/>
        <a:lstStyle/>
        <a:p>
          <a:endParaRPr lang="en-US" dirty="0"/>
        </a:p>
      </dgm:t>
    </dgm:pt>
    <dgm:pt modelId="{C240C61C-6069-4625-8F4A-47F2CCE74D57}" type="pres">
      <dgm:prSet presAssocID="{E793A549-ACC4-4BDB-943E-48D16E85B120}" presName="Name0" presStyleCnt="0">
        <dgm:presLayoutVars>
          <dgm:animLvl val="lvl"/>
          <dgm:resizeHandles val="exact"/>
        </dgm:presLayoutVars>
      </dgm:prSet>
      <dgm:spPr/>
    </dgm:pt>
    <dgm:pt modelId="{5BA1EB10-DC7D-4F2D-947A-63F8999C6EBE}" type="pres">
      <dgm:prSet presAssocID="{F62BB4A5-570B-46B1-87A8-ABB0154EAC9D}" presName="compositeNode" presStyleCnt="0">
        <dgm:presLayoutVars>
          <dgm:bulletEnabled val="1"/>
        </dgm:presLayoutVars>
      </dgm:prSet>
      <dgm:spPr/>
    </dgm:pt>
    <dgm:pt modelId="{76B24909-1225-4A82-AB45-BC297E97025E}" type="pres">
      <dgm:prSet presAssocID="{F62BB4A5-570B-46B1-87A8-ABB0154EAC9D}" presName="bgRect" presStyleLbl="alignNode1" presStyleIdx="0" presStyleCnt="3" custLinFactNeighborX="-25" custLinFactNeighborY="463"/>
      <dgm:spPr/>
    </dgm:pt>
    <dgm:pt modelId="{3DFAC292-4178-45E0-9152-8E39555490E1}" type="pres">
      <dgm:prSet presAssocID="{2C81C67B-BEBA-4CAB-9D8D-106F38B76E79}" presName="sibTransNodeRect" presStyleLbl="alignNode1" presStyleIdx="0" presStyleCnt="3" custLinFactNeighborX="-25" custLinFactNeighborY="9684">
        <dgm:presLayoutVars>
          <dgm:chMax val="0"/>
          <dgm:bulletEnabled val="1"/>
        </dgm:presLayoutVars>
      </dgm:prSet>
      <dgm:spPr/>
    </dgm:pt>
    <dgm:pt modelId="{0BEFAB13-C221-4BC9-9A30-D277CA7F7C7A}" type="pres">
      <dgm:prSet presAssocID="{F62BB4A5-570B-46B1-87A8-ABB0154EAC9D}" presName="nodeRect" presStyleLbl="alignNode1" presStyleIdx="0" presStyleCnt="3">
        <dgm:presLayoutVars>
          <dgm:bulletEnabled val="1"/>
        </dgm:presLayoutVars>
      </dgm:prSet>
      <dgm:spPr/>
    </dgm:pt>
    <dgm:pt modelId="{72E1E14D-D261-47CA-8337-1A8C7532E107}" type="pres">
      <dgm:prSet presAssocID="{2C81C67B-BEBA-4CAB-9D8D-106F38B76E79}" presName="sibTrans" presStyleCnt="0"/>
      <dgm:spPr/>
    </dgm:pt>
    <dgm:pt modelId="{7E1B1CFC-32A8-4D4C-ACDF-B371D43C8543}" type="pres">
      <dgm:prSet presAssocID="{3B16C39F-FAD4-4615-BDC4-3DBDE4D20EFC}" presName="compositeNode" presStyleCnt="0">
        <dgm:presLayoutVars>
          <dgm:bulletEnabled val="1"/>
        </dgm:presLayoutVars>
      </dgm:prSet>
      <dgm:spPr/>
    </dgm:pt>
    <dgm:pt modelId="{AC27C051-C579-4369-9D30-8FF926C4C990}" type="pres">
      <dgm:prSet presAssocID="{3B16C39F-FAD4-4615-BDC4-3DBDE4D20EFC}" presName="bgRect" presStyleLbl="alignNode1" presStyleIdx="1" presStyleCnt="3"/>
      <dgm:spPr/>
    </dgm:pt>
    <dgm:pt modelId="{9F43C284-6162-4B0F-99CB-16BAF70D462E}" type="pres">
      <dgm:prSet presAssocID="{E38EFAE6-E740-4A2B-BB29-830743C35310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A3300165-7535-45A3-B70D-E891EEF939A7}" type="pres">
      <dgm:prSet presAssocID="{3B16C39F-FAD4-4615-BDC4-3DBDE4D20EFC}" presName="nodeRect" presStyleLbl="alignNode1" presStyleIdx="1" presStyleCnt="3">
        <dgm:presLayoutVars>
          <dgm:bulletEnabled val="1"/>
        </dgm:presLayoutVars>
      </dgm:prSet>
      <dgm:spPr/>
    </dgm:pt>
    <dgm:pt modelId="{A0D383F3-E8D4-40D6-8178-C1D8685003B8}" type="pres">
      <dgm:prSet presAssocID="{E38EFAE6-E740-4A2B-BB29-830743C35310}" presName="sibTrans" presStyleCnt="0"/>
      <dgm:spPr/>
    </dgm:pt>
    <dgm:pt modelId="{25A2194B-A5D2-4C6E-ADF4-356434FE66D5}" type="pres">
      <dgm:prSet presAssocID="{099EA06D-E1AF-4C2B-9D4C-3AF900AE0021}" presName="compositeNode" presStyleCnt="0">
        <dgm:presLayoutVars>
          <dgm:bulletEnabled val="1"/>
        </dgm:presLayoutVars>
      </dgm:prSet>
      <dgm:spPr/>
    </dgm:pt>
    <dgm:pt modelId="{7351602A-CFCC-4C67-BDB0-E7568D53E117}" type="pres">
      <dgm:prSet presAssocID="{099EA06D-E1AF-4C2B-9D4C-3AF900AE0021}" presName="bgRect" presStyleLbl="alignNode1" presStyleIdx="2" presStyleCnt="3" custLinFactNeighborX="25" custLinFactNeighborY="-624"/>
      <dgm:spPr/>
    </dgm:pt>
    <dgm:pt modelId="{AA163E4B-790B-4690-9583-06D4E3A85DF6}" type="pres">
      <dgm:prSet presAssocID="{0B0EAEA1-B0C0-4BB0-9727-DC2B3FE3B6D1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DAEE23A5-5D67-4E90-86DD-494479C81D37}" type="pres">
      <dgm:prSet presAssocID="{099EA06D-E1AF-4C2B-9D4C-3AF900AE0021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8C9CD610-7E19-4CDE-AB54-10ECE9710399}" type="presOf" srcId="{E793A549-ACC4-4BDB-943E-48D16E85B120}" destId="{C240C61C-6069-4625-8F4A-47F2CCE74D57}" srcOrd="0" destOrd="0" presId="urn:microsoft.com/office/officeart/2016/7/layout/LinearBlockProcessNumbered"/>
    <dgm:cxn modelId="{8AC9D718-C116-4D65-A5C3-CB254BF2BCCF}" type="presOf" srcId="{3B16C39F-FAD4-4615-BDC4-3DBDE4D20EFC}" destId="{AC27C051-C579-4369-9D30-8FF926C4C990}" srcOrd="0" destOrd="0" presId="urn:microsoft.com/office/officeart/2016/7/layout/LinearBlockProcessNumbered"/>
    <dgm:cxn modelId="{430F785F-2A43-4AE0-8B1B-8A6206384222}" type="presOf" srcId="{0B0EAEA1-B0C0-4BB0-9727-DC2B3FE3B6D1}" destId="{AA163E4B-790B-4690-9583-06D4E3A85DF6}" srcOrd="0" destOrd="0" presId="urn:microsoft.com/office/officeart/2016/7/layout/LinearBlockProcessNumbered"/>
    <dgm:cxn modelId="{0668D364-E6BB-4225-8BBF-5966EC163D73}" type="presOf" srcId="{099EA06D-E1AF-4C2B-9D4C-3AF900AE0021}" destId="{DAEE23A5-5D67-4E90-86DD-494479C81D37}" srcOrd="1" destOrd="0" presId="urn:microsoft.com/office/officeart/2016/7/layout/LinearBlockProcessNumbered"/>
    <dgm:cxn modelId="{33DFB66D-EE4F-4567-A47F-35172891934C}" srcId="{E793A549-ACC4-4BDB-943E-48D16E85B120}" destId="{F62BB4A5-570B-46B1-87A8-ABB0154EAC9D}" srcOrd="0" destOrd="0" parTransId="{24B145B1-02B7-4CB2-B027-23124E91AAA6}" sibTransId="{2C81C67B-BEBA-4CAB-9D8D-106F38B76E79}"/>
    <dgm:cxn modelId="{1C3CED91-32D7-48C1-B6A5-3EDA3E256883}" srcId="{E793A549-ACC4-4BDB-943E-48D16E85B120}" destId="{3B16C39F-FAD4-4615-BDC4-3DBDE4D20EFC}" srcOrd="1" destOrd="0" parTransId="{2AA2A16A-D3E7-4471-ABC7-45CDD5B571D2}" sibTransId="{E38EFAE6-E740-4A2B-BB29-830743C35310}"/>
    <dgm:cxn modelId="{D60F9AA3-6BC1-43C0-BF60-AAC22D0A3066}" type="presOf" srcId="{F62BB4A5-570B-46B1-87A8-ABB0154EAC9D}" destId="{76B24909-1225-4A82-AB45-BC297E97025E}" srcOrd="0" destOrd="0" presId="urn:microsoft.com/office/officeart/2016/7/layout/LinearBlockProcessNumbered"/>
    <dgm:cxn modelId="{0E6163AE-0374-448B-AEF6-8DE30F871686}" type="presOf" srcId="{E38EFAE6-E740-4A2B-BB29-830743C35310}" destId="{9F43C284-6162-4B0F-99CB-16BAF70D462E}" srcOrd="0" destOrd="0" presId="urn:microsoft.com/office/officeart/2016/7/layout/LinearBlockProcessNumbered"/>
    <dgm:cxn modelId="{B9EE59D4-D6E7-42A8-9A16-DA6C59537867}" type="presOf" srcId="{F62BB4A5-570B-46B1-87A8-ABB0154EAC9D}" destId="{0BEFAB13-C221-4BC9-9A30-D277CA7F7C7A}" srcOrd="1" destOrd="0" presId="urn:microsoft.com/office/officeart/2016/7/layout/LinearBlockProcessNumbered"/>
    <dgm:cxn modelId="{F50918E8-45CC-4CE3-903E-010A521065BF}" type="presOf" srcId="{3B16C39F-FAD4-4615-BDC4-3DBDE4D20EFC}" destId="{A3300165-7535-45A3-B70D-E891EEF939A7}" srcOrd="1" destOrd="0" presId="urn:microsoft.com/office/officeart/2016/7/layout/LinearBlockProcessNumbered"/>
    <dgm:cxn modelId="{0DC535EA-9588-4688-83CF-0A353C406800}" type="presOf" srcId="{099EA06D-E1AF-4C2B-9D4C-3AF900AE0021}" destId="{7351602A-CFCC-4C67-BDB0-E7568D53E117}" srcOrd="0" destOrd="0" presId="urn:microsoft.com/office/officeart/2016/7/layout/LinearBlockProcessNumbered"/>
    <dgm:cxn modelId="{145C11EE-70DF-472D-9CDD-3B4525ECB265}" srcId="{E793A549-ACC4-4BDB-943E-48D16E85B120}" destId="{099EA06D-E1AF-4C2B-9D4C-3AF900AE0021}" srcOrd="2" destOrd="0" parTransId="{D9D07EB9-8398-42A0-A7C2-81691079022B}" sibTransId="{0B0EAEA1-B0C0-4BB0-9727-DC2B3FE3B6D1}"/>
    <dgm:cxn modelId="{AEBD3BFC-A1BE-42E5-BADC-BB80977967B2}" type="presOf" srcId="{2C81C67B-BEBA-4CAB-9D8D-106F38B76E79}" destId="{3DFAC292-4178-45E0-9152-8E39555490E1}" srcOrd="0" destOrd="0" presId="urn:microsoft.com/office/officeart/2016/7/layout/LinearBlockProcessNumbered"/>
    <dgm:cxn modelId="{F549E4B2-7489-409B-ADEA-6685AF082155}" type="presParOf" srcId="{C240C61C-6069-4625-8F4A-47F2CCE74D57}" destId="{5BA1EB10-DC7D-4F2D-947A-63F8999C6EBE}" srcOrd="0" destOrd="0" presId="urn:microsoft.com/office/officeart/2016/7/layout/LinearBlockProcessNumbered"/>
    <dgm:cxn modelId="{43ECE807-F292-47B8-86F5-075FE1A1F7F2}" type="presParOf" srcId="{5BA1EB10-DC7D-4F2D-947A-63F8999C6EBE}" destId="{76B24909-1225-4A82-AB45-BC297E97025E}" srcOrd="0" destOrd="0" presId="urn:microsoft.com/office/officeart/2016/7/layout/LinearBlockProcessNumbered"/>
    <dgm:cxn modelId="{2DC3BD54-A29D-4F2E-8AB9-9116D94435E1}" type="presParOf" srcId="{5BA1EB10-DC7D-4F2D-947A-63F8999C6EBE}" destId="{3DFAC292-4178-45E0-9152-8E39555490E1}" srcOrd="1" destOrd="0" presId="urn:microsoft.com/office/officeart/2016/7/layout/LinearBlockProcessNumbered"/>
    <dgm:cxn modelId="{7865D5B3-0093-4F77-A287-F17EA3BEE965}" type="presParOf" srcId="{5BA1EB10-DC7D-4F2D-947A-63F8999C6EBE}" destId="{0BEFAB13-C221-4BC9-9A30-D277CA7F7C7A}" srcOrd="2" destOrd="0" presId="urn:microsoft.com/office/officeart/2016/7/layout/LinearBlockProcessNumbered"/>
    <dgm:cxn modelId="{5D34560F-B579-4BEF-98CD-539C6E84A148}" type="presParOf" srcId="{C240C61C-6069-4625-8F4A-47F2CCE74D57}" destId="{72E1E14D-D261-47CA-8337-1A8C7532E107}" srcOrd="1" destOrd="0" presId="urn:microsoft.com/office/officeart/2016/7/layout/LinearBlockProcessNumbered"/>
    <dgm:cxn modelId="{73825049-3CED-45DD-959B-4CEBADBC8E84}" type="presParOf" srcId="{C240C61C-6069-4625-8F4A-47F2CCE74D57}" destId="{7E1B1CFC-32A8-4D4C-ACDF-B371D43C8543}" srcOrd="2" destOrd="0" presId="urn:microsoft.com/office/officeart/2016/7/layout/LinearBlockProcessNumbered"/>
    <dgm:cxn modelId="{14AB1AD4-34D1-4E1B-8B4F-CB52938BAEDB}" type="presParOf" srcId="{7E1B1CFC-32A8-4D4C-ACDF-B371D43C8543}" destId="{AC27C051-C579-4369-9D30-8FF926C4C990}" srcOrd="0" destOrd="0" presId="urn:microsoft.com/office/officeart/2016/7/layout/LinearBlockProcessNumbered"/>
    <dgm:cxn modelId="{42111C66-B324-4679-8307-C6CED78A9988}" type="presParOf" srcId="{7E1B1CFC-32A8-4D4C-ACDF-B371D43C8543}" destId="{9F43C284-6162-4B0F-99CB-16BAF70D462E}" srcOrd="1" destOrd="0" presId="urn:microsoft.com/office/officeart/2016/7/layout/LinearBlockProcessNumbered"/>
    <dgm:cxn modelId="{D9A84CDA-E53C-4E37-8F5E-A854F3E7101A}" type="presParOf" srcId="{7E1B1CFC-32A8-4D4C-ACDF-B371D43C8543}" destId="{A3300165-7535-45A3-B70D-E891EEF939A7}" srcOrd="2" destOrd="0" presId="urn:microsoft.com/office/officeart/2016/7/layout/LinearBlockProcessNumbered"/>
    <dgm:cxn modelId="{33950348-5128-4CC2-85AA-2C38F5F804A8}" type="presParOf" srcId="{C240C61C-6069-4625-8F4A-47F2CCE74D57}" destId="{A0D383F3-E8D4-40D6-8178-C1D8685003B8}" srcOrd="3" destOrd="0" presId="urn:microsoft.com/office/officeart/2016/7/layout/LinearBlockProcessNumbered"/>
    <dgm:cxn modelId="{6DD43FAF-6275-4DAD-AAAE-F17275D2F752}" type="presParOf" srcId="{C240C61C-6069-4625-8F4A-47F2CCE74D57}" destId="{25A2194B-A5D2-4C6E-ADF4-356434FE66D5}" srcOrd="4" destOrd="0" presId="urn:microsoft.com/office/officeart/2016/7/layout/LinearBlockProcessNumbered"/>
    <dgm:cxn modelId="{7DF3D52A-C8A5-45A2-B53C-DDA0E75FF4E9}" type="presParOf" srcId="{25A2194B-A5D2-4C6E-ADF4-356434FE66D5}" destId="{7351602A-CFCC-4C67-BDB0-E7568D53E117}" srcOrd="0" destOrd="0" presId="urn:microsoft.com/office/officeart/2016/7/layout/LinearBlockProcessNumbered"/>
    <dgm:cxn modelId="{6B285EA3-854D-41E8-9B08-DEB354B95BBD}" type="presParOf" srcId="{25A2194B-A5D2-4C6E-ADF4-356434FE66D5}" destId="{AA163E4B-790B-4690-9583-06D4E3A85DF6}" srcOrd="1" destOrd="0" presId="urn:microsoft.com/office/officeart/2016/7/layout/LinearBlockProcessNumbered"/>
    <dgm:cxn modelId="{38446929-63A9-4D5A-8F27-FC6DFA2B6763}" type="presParOf" srcId="{25A2194B-A5D2-4C6E-ADF4-356434FE66D5}" destId="{DAEE23A5-5D67-4E90-86DD-494479C81D37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09DA90-9614-4886-BFEF-20329DB50047}" type="doc">
      <dgm:prSet loTypeId="urn:microsoft.com/office/officeart/2005/8/layout/matrix3" loCatId="matrix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C74C011-F248-482B-8A67-F716E6529F02}">
      <dgm:prSet/>
      <dgm:spPr/>
      <dgm:t>
        <a:bodyPr/>
        <a:lstStyle/>
        <a:p>
          <a:r>
            <a:rPr lang="hu-HU" dirty="0"/>
            <a:t>PHP(</a:t>
          </a:r>
          <a:r>
            <a:rPr lang="hu-HU" dirty="0" err="1"/>
            <a:t>Hypertext</a:t>
          </a:r>
          <a:r>
            <a:rPr lang="hu-HU" dirty="0"/>
            <a:t> </a:t>
          </a:r>
          <a:r>
            <a:rPr lang="hu-HU" dirty="0" err="1"/>
            <a:t>Preprocessor</a:t>
          </a:r>
          <a:r>
            <a:rPr lang="hu-HU" dirty="0"/>
            <a:t>) - szerveroldali </a:t>
          </a:r>
          <a:r>
            <a:rPr lang="hu-HU" dirty="0" err="1"/>
            <a:t>szkriptnyelv</a:t>
          </a:r>
          <a:r>
            <a:rPr lang="hu-HU" dirty="0"/>
            <a:t>, melynek segítségével a program képes kommunikálni az adatbázissal</a:t>
          </a:r>
          <a:endParaRPr lang="en-US" dirty="0"/>
        </a:p>
      </dgm:t>
    </dgm:pt>
    <dgm:pt modelId="{3157882A-1411-4B81-B02D-59462133E10E}" type="parTrans" cxnId="{6CEC0608-F44D-4D2D-BAF1-E94B44E83081}">
      <dgm:prSet/>
      <dgm:spPr/>
      <dgm:t>
        <a:bodyPr/>
        <a:lstStyle/>
        <a:p>
          <a:endParaRPr lang="en-US"/>
        </a:p>
      </dgm:t>
    </dgm:pt>
    <dgm:pt modelId="{E50C9821-E123-4C75-B3D9-12B4A05B217B}" type="sibTrans" cxnId="{6CEC0608-F44D-4D2D-BAF1-E94B44E83081}">
      <dgm:prSet/>
      <dgm:spPr/>
      <dgm:t>
        <a:bodyPr/>
        <a:lstStyle/>
        <a:p>
          <a:endParaRPr lang="en-US"/>
        </a:p>
      </dgm:t>
    </dgm:pt>
    <dgm:pt modelId="{3E7CEEAF-0B17-4866-A6E7-599D843290F8}">
      <dgm:prSet/>
      <dgm:spPr/>
      <dgm:t>
        <a:bodyPr/>
        <a:lstStyle/>
        <a:p>
          <a:r>
            <a:rPr lang="hu-HU" dirty="0"/>
            <a:t>CSS(</a:t>
          </a:r>
          <a:r>
            <a:rPr lang="hu-HU" dirty="0" err="1"/>
            <a:t>Cascading</a:t>
          </a:r>
          <a:r>
            <a:rPr lang="hu-HU" dirty="0"/>
            <a:t> </a:t>
          </a:r>
          <a:r>
            <a:rPr lang="hu-HU" dirty="0" err="1"/>
            <a:t>Style</a:t>
          </a:r>
          <a:r>
            <a:rPr lang="hu-HU" dirty="0"/>
            <a:t> </a:t>
          </a:r>
          <a:r>
            <a:rPr lang="hu-HU" dirty="0" err="1"/>
            <a:t>Sheets</a:t>
          </a:r>
          <a:r>
            <a:rPr lang="hu-HU" dirty="0"/>
            <a:t>) - stílusleíró nyelv ami nagyrészben hozzájárult a weboldal kinézetéhez</a:t>
          </a:r>
          <a:endParaRPr lang="en-US" dirty="0"/>
        </a:p>
      </dgm:t>
    </dgm:pt>
    <dgm:pt modelId="{7B58A871-BAB6-4AED-A63B-95FC9BAAA21E}" type="parTrans" cxnId="{AD6850F6-C570-45DE-93E6-485E06823C5E}">
      <dgm:prSet/>
      <dgm:spPr/>
      <dgm:t>
        <a:bodyPr/>
        <a:lstStyle/>
        <a:p>
          <a:endParaRPr lang="en-US"/>
        </a:p>
      </dgm:t>
    </dgm:pt>
    <dgm:pt modelId="{DC112EED-9344-4F1A-BFEC-FC7C533BDA14}" type="sibTrans" cxnId="{AD6850F6-C570-45DE-93E6-485E06823C5E}">
      <dgm:prSet/>
      <dgm:spPr/>
      <dgm:t>
        <a:bodyPr/>
        <a:lstStyle/>
        <a:p>
          <a:endParaRPr lang="en-US"/>
        </a:p>
      </dgm:t>
    </dgm:pt>
    <dgm:pt modelId="{DC5A4409-6AEC-4925-A993-7A01F31550C5}">
      <dgm:prSet/>
      <dgm:spPr/>
      <dgm:t>
        <a:bodyPr/>
        <a:lstStyle/>
        <a:p>
          <a:r>
            <a:rPr lang="hu-HU"/>
            <a:t>XAMPP – localhost(adatbázis) kapcsolat </a:t>
          </a:r>
          <a:endParaRPr lang="en-US"/>
        </a:p>
      </dgm:t>
    </dgm:pt>
    <dgm:pt modelId="{39EC20F9-8F99-42A0-822A-0461C1F33B13}" type="parTrans" cxnId="{E9E5CB6E-C385-405A-B97A-651B466BC3AA}">
      <dgm:prSet/>
      <dgm:spPr/>
      <dgm:t>
        <a:bodyPr/>
        <a:lstStyle/>
        <a:p>
          <a:endParaRPr lang="en-US"/>
        </a:p>
      </dgm:t>
    </dgm:pt>
    <dgm:pt modelId="{089BCBA2-6EE1-4E17-BDEA-6CF007087DFB}" type="sibTrans" cxnId="{E9E5CB6E-C385-405A-B97A-651B466BC3AA}">
      <dgm:prSet/>
      <dgm:spPr/>
      <dgm:t>
        <a:bodyPr/>
        <a:lstStyle/>
        <a:p>
          <a:endParaRPr lang="en-US"/>
        </a:p>
      </dgm:t>
    </dgm:pt>
    <dgm:pt modelId="{827D682E-C6E9-4CCC-8BCE-F1A55AD361F6}">
      <dgm:prSet/>
      <dgm:spPr/>
      <dgm:t>
        <a:bodyPr/>
        <a:lstStyle/>
        <a:p>
          <a:r>
            <a:rPr lang="hu-HU"/>
            <a:t>PHPUnit – kifejezetten PHP kódrészletek tesztelésére szolgál</a:t>
          </a:r>
          <a:endParaRPr lang="en-US"/>
        </a:p>
      </dgm:t>
    </dgm:pt>
    <dgm:pt modelId="{76404DDD-4FF2-4B03-9A3C-BA81AFE814C1}" type="parTrans" cxnId="{D5E8DD71-375B-485E-B437-313CB827F7F5}">
      <dgm:prSet/>
      <dgm:spPr/>
      <dgm:t>
        <a:bodyPr/>
        <a:lstStyle/>
        <a:p>
          <a:endParaRPr lang="en-US"/>
        </a:p>
      </dgm:t>
    </dgm:pt>
    <dgm:pt modelId="{0035A62D-38FD-42D7-99AA-0A489DA1892F}" type="sibTrans" cxnId="{D5E8DD71-375B-485E-B437-313CB827F7F5}">
      <dgm:prSet/>
      <dgm:spPr/>
      <dgm:t>
        <a:bodyPr/>
        <a:lstStyle/>
        <a:p>
          <a:endParaRPr lang="en-US"/>
        </a:p>
      </dgm:t>
    </dgm:pt>
    <dgm:pt modelId="{AC513A4E-036F-4DA8-92E7-6074DD75E134}" type="pres">
      <dgm:prSet presAssocID="{3409DA90-9614-4886-BFEF-20329DB50047}" presName="matrix" presStyleCnt="0">
        <dgm:presLayoutVars>
          <dgm:chMax val="1"/>
          <dgm:dir/>
          <dgm:resizeHandles val="exact"/>
        </dgm:presLayoutVars>
      </dgm:prSet>
      <dgm:spPr/>
    </dgm:pt>
    <dgm:pt modelId="{34DD0C6E-9913-4B02-A89F-D9AFB3488F6A}" type="pres">
      <dgm:prSet presAssocID="{3409DA90-9614-4886-BFEF-20329DB50047}" presName="diamond" presStyleLbl="bgShp" presStyleIdx="0" presStyleCnt="1"/>
      <dgm:spPr/>
    </dgm:pt>
    <dgm:pt modelId="{3BC0BCCF-BA01-471E-BE1F-1F3426435D7E}" type="pres">
      <dgm:prSet presAssocID="{3409DA90-9614-4886-BFEF-20329DB5004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A9DCF64-5922-4B71-B56B-18B52588189D}" type="pres">
      <dgm:prSet presAssocID="{3409DA90-9614-4886-BFEF-20329DB5004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54596D3-49B2-4208-AEF7-92AB0C383C6E}" type="pres">
      <dgm:prSet presAssocID="{3409DA90-9614-4886-BFEF-20329DB5004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1046A31-3B3C-441E-AD54-C6B11C4ED6A5}" type="pres">
      <dgm:prSet presAssocID="{3409DA90-9614-4886-BFEF-20329DB5004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CEC0608-F44D-4D2D-BAF1-E94B44E83081}" srcId="{3409DA90-9614-4886-BFEF-20329DB50047}" destId="{AC74C011-F248-482B-8A67-F716E6529F02}" srcOrd="0" destOrd="0" parTransId="{3157882A-1411-4B81-B02D-59462133E10E}" sibTransId="{E50C9821-E123-4C75-B3D9-12B4A05B217B}"/>
    <dgm:cxn modelId="{C4FDD94D-6FC3-455B-967C-BAE208D449D8}" type="presOf" srcId="{827D682E-C6E9-4CCC-8BCE-F1A55AD361F6}" destId="{E1046A31-3B3C-441E-AD54-C6B11C4ED6A5}" srcOrd="0" destOrd="0" presId="urn:microsoft.com/office/officeart/2005/8/layout/matrix3"/>
    <dgm:cxn modelId="{E9E5CB6E-C385-405A-B97A-651B466BC3AA}" srcId="{3409DA90-9614-4886-BFEF-20329DB50047}" destId="{DC5A4409-6AEC-4925-A993-7A01F31550C5}" srcOrd="2" destOrd="0" parTransId="{39EC20F9-8F99-42A0-822A-0461C1F33B13}" sibTransId="{089BCBA2-6EE1-4E17-BDEA-6CF007087DFB}"/>
    <dgm:cxn modelId="{D5E8DD71-375B-485E-B437-313CB827F7F5}" srcId="{3409DA90-9614-4886-BFEF-20329DB50047}" destId="{827D682E-C6E9-4CCC-8BCE-F1A55AD361F6}" srcOrd="3" destOrd="0" parTransId="{76404DDD-4FF2-4B03-9A3C-BA81AFE814C1}" sibTransId="{0035A62D-38FD-42D7-99AA-0A489DA1892F}"/>
    <dgm:cxn modelId="{0A3C8958-E8E5-4A7F-A4D0-FEDA285C65B4}" type="presOf" srcId="{3E7CEEAF-0B17-4866-A6E7-599D843290F8}" destId="{CA9DCF64-5922-4B71-B56B-18B52588189D}" srcOrd="0" destOrd="0" presId="urn:microsoft.com/office/officeart/2005/8/layout/matrix3"/>
    <dgm:cxn modelId="{3ED2F97F-E34E-4817-8394-46CA6BD0235A}" type="presOf" srcId="{3409DA90-9614-4886-BFEF-20329DB50047}" destId="{AC513A4E-036F-4DA8-92E7-6074DD75E134}" srcOrd="0" destOrd="0" presId="urn:microsoft.com/office/officeart/2005/8/layout/matrix3"/>
    <dgm:cxn modelId="{F53374EF-FD33-4C21-96F1-FF268E34B2D4}" type="presOf" srcId="{DC5A4409-6AEC-4925-A993-7A01F31550C5}" destId="{A54596D3-49B2-4208-AEF7-92AB0C383C6E}" srcOrd="0" destOrd="0" presId="urn:microsoft.com/office/officeart/2005/8/layout/matrix3"/>
    <dgm:cxn modelId="{AD6850F6-C570-45DE-93E6-485E06823C5E}" srcId="{3409DA90-9614-4886-BFEF-20329DB50047}" destId="{3E7CEEAF-0B17-4866-A6E7-599D843290F8}" srcOrd="1" destOrd="0" parTransId="{7B58A871-BAB6-4AED-A63B-95FC9BAAA21E}" sibTransId="{DC112EED-9344-4F1A-BFEC-FC7C533BDA14}"/>
    <dgm:cxn modelId="{D4E1A5F7-3E60-40CB-878B-1525C24993F8}" type="presOf" srcId="{AC74C011-F248-482B-8A67-F716E6529F02}" destId="{3BC0BCCF-BA01-471E-BE1F-1F3426435D7E}" srcOrd="0" destOrd="0" presId="urn:microsoft.com/office/officeart/2005/8/layout/matrix3"/>
    <dgm:cxn modelId="{61200E6A-6C87-4BE3-993F-97FBF7A48E3E}" type="presParOf" srcId="{AC513A4E-036F-4DA8-92E7-6074DD75E134}" destId="{34DD0C6E-9913-4B02-A89F-D9AFB3488F6A}" srcOrd="0" destOrd="0" presId="urn:microsoft.com/office/officeart/2005/8/layout/matrix3"/>
    <dgm:cxn modelId="{FFE7CF64-9F52-4429-97A3-4D4368CF8524}" type="presParOf" srcId="{AC513A4E-036F-4DA8-92E7-6074DD75E134}" destId="{3BC0BCCF-BA01-471E-BE1F-1F3426435D7E}" srcOrd="1" destOrd="0" presId="urn:microsoft.com/office/officeart/2005/8/layout/matrix3"/>
    <dgm:cxn modelId="{FF131E40-440E-4777-ACC8-24D65BE9224F}" type="presParOf" srcId="{AC513A4E-036F-4DA8-92E7-6074DD75E134}" destId="{CA9DCF64-5922-4B71-B56B-18B52588189D}" srcOrd="2" destOrd="0" presId="urn:microsoft.com/office/officeart/2005/8/layout/matrix3"/>
    <dgm:cxn modelId="{4110465C-AF29-4D19-B10C-0F7788358B9D}" type="presParOf" srcId="{AC513A4E-036F-4DA8-92E7-6074DD75E134}" destId="{A54596D3-49B2-4208-AEF7-92AB0C383C6E}" srcOrd="3" destOrd="0" presId="urn:microsoft.com/office/officeart/2005/8/layout/matrix3"/>
    <dgm:cxn modelId="{84DA3083-440E-4B84-979D-0E73CF0B296A}" type="presParOf" srcId="{AC513A4E-036F-4DA8-92E7-6074DD75E134}" destId="{E1046A31-3B3C-441E-AD54-C6B11C4ED6A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7B9A78-D851-4560-B3BC-BD2BE1AC5EE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BF4B31-334C-4C80-A524-876833BEE81E}">
      <dgm:prSet phldr="0"/>
      <dgm:spPr/>
      <dgm:t>
        <a:bodyPr/>
        <a:lstStyle/>
        <a:p>
          <a:r>
            <a:rPr lang="hu-HU" dirty="0"/>
            <a:t>Bankkártyás fizetés</a:t>
          </a:r>
        </a:p>
      </dgm:t>
    </dgm:pt>
    <dgm:pt modelId="{F4AE5BBA-2BAB-4F13-85DD-FF4D9F34C6E2}" type="parTrans" cxnId="{962B2C75-4D52-420F-97BB-A59FF5AB7AA7}">
      <dgm:prSet/>
      <dgm:spPr/>
      <dgm:t>
        <a:bodyPr/>
        <a:lstStyle/>
        <a:p>
          <a:endParaRPr lang="en-US"/>
        </a:p>
      </dgm:t>
    </dgm:pt>
    <dgm:pt modelId="{CBC71C39-770B-4498-8AE7-C6D9E078B096}" type="sibTrans" cxnId="{962B2C75-4D52-420F-97BB-A59FF5AB7AA7}">
      <dgm:prSet/>
      <dgm:spPr/>
      <dgm:t>
        <a:bodyPr/>
        <a:lstStyle/>
        <a:p>
          <a:endParaRPr lang="en-US"/>
        </a:p>
      </dgm:t>
    </dgm:pt>
    <dgm:pt modelId="{A1BF52C9-A896-433B-B6B5-E2A43A9EA093}">
      <dgm:prSet phldr="0"/>
      <dgm:spPr/>
      <dgm:t>
        <a:bodyPr/>
        <a:lstStyle/>
        <a:p>
          <a:r>
            <a:rPr lang="hu-HU" dirty="0"/>
            <a:t>Számlázási rendszer</a:t>
          </a:r>
        </a:p>
      </dgm:t>
    </dgm:pt>
    <dgm:pt modelId="{3D244944-88ED-46AD-B89D-B6400CF21115}" type="parTrans" cxnId="{64BD0A0F-31B9-42E2-A476-4224B3C11A4E}">
      <dgm:prSet/>
      <dgm:spPr/>
      <dgm:t>
        <a:bodyPr/>
        <a:lstStyle/>
        <a:p>
          <a:endParaRPr lang="en-US"/>
        </a:p>
      </dgm:t>
    </dgm:pt>
    <dgm:pt modelId="{4CB9DB60-71B1-420D-B353-63FDA34F376B}" type="sibTrans" cxnId="{64BD0A0F-31B9-42E2-A476-4224B3C11A4E}">
      <dgm:prSet/>
      <dgm:spPr/>
      <dgm:t>
        <a:bodyPr/>
        <a:lstStyle/>
        <a:p>
          <a:endParaRPr lang="en-US"/>
        </a:p>
      </dgm:t>
    </dgm:pt>
    <dgm:pt modelId="{63A41304-B0EB-4F25-B903-669779BD0641}">
      <dgm:prSet phldr="0"/>
      <dgm:spPr/>
      <dgm:t>
        <a:bodyPr/>
        <a:lstStyle/>
        <a:p>
          <a:pPr rtl="0"/>
          <a:r>
            <a:rPr lang="hu-HU" dirty="0">
              <a:latin typeface="Aptos Display" panose="020F0302020204030204"/>
            </a:rPr>
            <a:t>Ételek kategorizálása</a:t>
          </a:r>
        </a:p>
      </dgm:t>
    </dgm:pt>
    <dgm:pt modelId="{A7C23059-9C3D-4478-B658-A3BAEC47AB2C}" type="parTrans" cxnId="{6AF87BB9-5A15-4F57-A0DD-AD78CE0065F9}">
      <dgm:prSet/>
      <dgm:spPr/>
      <dgm:t>
        <a:bodyPr/>
        <a:lstStyle/>
        <a:p>
          <a:endParaRPr lang="en-US"/>
        </a:p>
      </dgm:t>
    </dgm:pt>
    <dgm:pt modelId="{C787FF0E-352C-499C-BCF3-657D0D69C1DF}" type="sibTrans" cxnId="{6AF87BB9-5A15-4F57-A0DD-AD78CE0065F9}">
      <dgm:prSet/>
      <dgm:spPr/>
      <dgm:t>
        <a:bodyPr/>
        <a:lstStyle/>
        <a:p>
          <a:endParaRPr lang="en-US"/>
        </a:p>
      </dgm:t>
    </dgm:pt>
    <dgm:pt modelId="{9588E336-8DA8-45D0-AB62-00357F89D8AB}">
      <dgm:prSet phldr="0"/>
      <dgm:spPr/>
      <dgm:t>
        <a:bodyPr/>
        <a:lstStyle/>
        <a:p>
          <a:pPr rtl="0"/>
          <a:r>
            <a:rPr lang="hu-HU" dirty="0">
              <a:latin typeface="Aptos Display" panose="020F0302020204030204"/>
            </a:rPr>
            <a:t>Automatikus asztalfoglalás</a:t>
          </a:r>
        </a:p>
      </dgm:t>
    </dgm:pt>
    <dgm:pt modelId="{0F80C709-7439-4818-A54B-283E1FD5E8AE}" type="parTrans" cxnId="{604B7496-EDB4-4F09-A0E5-F60732BB627C}">
      <dgm:prSet/>
      <dgm:spPr/>
      <dgm:t>
        <a:bodyPr/>
        <a:lstStyle/>
        <a:p>
          <a:endParaRPr lang="hu-HU"/>
        </a:p>
      </dgm:t>
    </dgm:pt>
    <dgm:pt modelId="{CE09A710-2262-42B5-8B4E-91E26787C61A}" type="sibTrans" cxnId="{604B7496-EDB4-4F09-A0E5-F60732BB627C}">
      <dgm:prSet/>
      <dgm:spPr/>
      <dgm:t>
        <a:bodyPr/>
        <a:lstStyle/>
        <a:p>
          <a:endParaRPr lang="hu-HU"/>
        </a:p>
      </dgm:t>
    </dgm:pt>
    <dgm:pt modelId="{50B4E169-8166-46F6-A8AF-B8B1EFF327DC}" type="pres">
      <dgm:prSet presAssocID="{2C7B9A78-D851-4560-B3BC-BD2BE1AC5EE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658A61F-8592-42B4-91E9-BC52AE646131}" type="pres">
      <dgm:prSet presAssocID="{32BF4B31-334C-4C80-A524-876833BEE81E}" presName="hierRoot1" presStyleCnt="0"/>
      <dgm:spPr/>
    </dgm:pt>
    <dgm:pt modelId="{11D71663-AA71-441A-BBC7-D926698C3F61}" type="pres">
      <dgm:prSet presAssocID="{32BF4B31-334C-4C80-A524-876833BEE81E}" presName="composite" presStyleCnt="0"/>
      <dgm:spPr/>
    </dgm:pt>
    <dgm:pt modelId="{EF4AFD72-8439-491B-8173-2C0E0A30387F}" type="pres">
      <dgm:prSet presAssocID="{32BF4B31-334C-4C80-A524-876833BEE81E}" presName="background" presStyleLbl="node0" presStyleIdx="0" presStyleCnt="4"/>
      <dgm:spPr/>
    </dgm:pt>
    <dgm:pt modelId="{4252DC5E-04AD-480A-9FEF-45103DA1D824}" type="pres">
      <dgm:prSet presAssocID="{32BF4B31-334C-4C80-A524-876833BEE81E}" presName="text" presStyleLbl="fgAcc0" presStyleIdx="0" presStyleCnt="4">
        <dgm:presLayoutVars>
          <dgm:chPref val="3"/>
        </dgm:presLayoutVars>
      </dgm:prSet>
      <dgm:spPr/>
    </dgm:pt>
    <dgm:pt modelId="{C030EC66-880F-42DD-8844-889DF96BB5DB}" type="pres">
      <dgm:prSet presAssocID="{32BF4B31-334C-4C80-A524-876833BEE81E}" presName="hierChild2" presStyleCnt="0"/>
      <dgm:spPr/>
    </dgm:pt>
    <dgm:pt modelId="{FA7D2A10-14F3-46D8-8F37-BC85E8995B22}" type="pres">
      <dgm:prSet presAssocID="{A1BF52C9-A896-433B-B6B5-E2A43A9EA093}" presName="hierRoot1" presStyleCnt="0"/>
      <dgm:spPr/>
    </dgm:pt>
    <dgm:pt modelId="{14AB3D5B-E84B-4A94-9189-97FFA3C692AC}" type="pres">
      <dgm:prSet presAssocID="{A1BF52C9-A896-433B-B6B5-E2A43A9EA093}" presName="composite" presStyleCnt="0"/>
      <dgm:spPr/>
    </dgm:pt>
    <dgm:pt modelId="{B026F942-EFE9-4926-9999-593D3DFF9A4E}" type="pres">
      <dgm:prSet presAssocID="{A1BF52C9-A896-433B-B6B5-E2A43A9EA093}" presName="background" presStyleLbl="node0" presStyleIdx="1" presStyleCnt="4"/>
      <dgm:spPr/>
    </dgm:pt>
    <dgm:pt modelId="{734E45D7-DFE2-4B9C-94B6-71CA401AB113}" type="pres">
      <dgm:prSet presAssocID="{A1BF52C9-A896-433B-B6B5-E2A43A9EA093}" presName="text" presStyleLbl="fgAcc0" presStyleIdx="1" presStyleCnt="4">
        <dgm:presLayoutVars>
          <dgm:chPref val="3"/>
        </dgm:presLayoutVars>
      </dgm:prSet>
      <dgm:spPr/>
    </dgm:pt>
    <dgm:pt modelId="{CD6DA32B-4120-4998-8ABC-BE54ED964464}" type="pres">
      <dgm:prSet presAssocID="{A1BF52C9-A896-433B-B6B5-E2A43A9EA093}" presName="hierChild2" presStyleCnt="0"/>
      <dgm:spPr/>
    </dgm:pt>
    <dgm:pt modelId="{5844F932-3455-43E9-ADC0-423C42F207F2}" type="pres">
      <dgm:prSet presAssocID="{63A41304-B0EB-4F25-B903-669779BD0641}" presName="hierRoot1" presStyleCnt="0"/>
      <dgm:spPr/>
    </dgm:pt>
    <dgm:pt modelId="{877F924A-D503-4B33-8045-8C188EDEF840}" type="pres">
      <dgm:prSet presAssocID="{63A41304-B0EB-4F25-B903-669779BD0641}" presName="composite" presStyleCnt="0"/>
      <dgm:spPr/>
    </dgm:pt>
    <dgm:pt modelId="{166691B4-1A4A-4077-B2F9-CDB5EC6CFCD4}" type="pres">
      <dgm:prSet presAssocID="{63A41304-B0EB-4F25-B903-669779BD0641}" presName="background" presStyleLbl="node0" presStyleIdx="2" presStyleCnt="4"/>
      <dgm:spPr/>
    </dgm:pt>
    <dgm:pt modelId="{27EF0B1C-6EA4-4FE9-8804-41CC66AC4DFE}" type="pres">
      <dgm:prSet presAssocID="{63A41304-B0EB-4F25-B903-669779BD0641}" presName="text" presStyleLbl="fgAcc0" presStyleIdx="2" presStyleCnt="4">
        <dgm:presLayoutVars>
          <dgm:chPref val="3"/>
        </dgm:presLayoutVars>
      </dgm:prSet>
      <dgm:spPr/>
    </dgm:pt>
    <dgm:pt modelId="{0017F2A5-CBCA-4A42-8F82-8AB134C75610}" type="pres">
      <dgm:prSet presAssocID="{63A41304-B0EB-4F25-B903-669779BD0641}" presName="hierChild2" presStyleCnt="0"/>
      <dgm:spPr/>
    </dgm:pt>
    <dgm:pt modelId="{52C102BC-B3C6-4343-A65A-E3CA29E8B75E}" type="pres">
      <dgm:prSet presAssocID="{9588E336-8DA8-45D0-AB62-00357F89D8AB}" presName="hierRoot1" presStyleCnt="0"/>
      <dgm:spPr/>
    </dgm:pt>
    <dgm:pt modelId="{839BA31D-775E-4AA6-B4D0-08A4827732EA}" type="pres">
      <dgm:prSet presAssocID="{9588E336-8DA8-45D0-AB62-00357F89D8AB}" presName="composite" presStyleCnt="0"/>
      <dgm:spPr/>
    </dgm:pt>
    <dgm:pt modelId="{1213E858-F1A4-424C-AC58-014CC639BD13}" type="pres">
      <dgm:prSet presAssocID="{9588E336-8DA8-45D0-AB62-00357F89D8AB}" presName="background" presStyleLbl="node0" presStyleIdx="3" presStyleCnt="4"/>
      <dgm:spPr/>
    </dgm:pt>
    <dgm:pt modelId="{0706505A-689C-484E-839A-1599CB5E98C1}" type="pres">
      <dgm:prSet presAssocID="{9588E336-8DA8-45D0-AB62-00357F89D8AB}" presName="text" presStyleLbl="fgAcc0" presStyleIdx="3" presStyleCnt="4">
        <dgm:presLayoutVars>
          <dgm:chPref val="3"/>
        </dgm:presLayoutVars>
      </dgm:prSet>
      <dgm:spPr/>
    </dgm:pt>
    <dgm:pt modelId="{120BFE7E-750D-4B73-A546-3BFB16E93DB5}" type="pres">
      <dgm:prSet presAssocID="{9588E336-8DA8-45D0-AB62-00357F89D8AB}" presName="hierChild2" presStyleCnt="0"/>
      <dgm:spPr/>
    </dgm:pt>
  </dgm:ptLst>
  <dgm:cxnLst>
    <dgm:cxn modelId="{64BD0A0F-31B9-42E2-A476-4224B3C11A4E}" srcId="{2C7B9A78-D851-4560-B3BC-BD2BE1AC5EE3}" destId="{A1BF52C9-A896-433B-B6B5-E2A43A9EA093}" srcOrd="1" destOrd="0" parTransId="{3D244944-88ED-46AD-B89D-B6400CF21115}" sibTransId="{4CB9DB60-71B1-420D-B353-63FDA34F376B}"/>
    <dgm:cxn modelId="{A0CDF81E-1916-4545-8514-5BDB91EC3BA6}" type="presOf" srcId="{9588E336-8DA8-45D0-AB62-00357F89D8AB}" destId="{0706505A-689C-484E-839A-1599CB5E98C1}" srcOrd="0" destOrd="0" presId="urn:microsoft.com/office/officeart/2005/8/layout/hierarchy1"/>
    <dgm:cxn modelId="{962B2C75-4D52-420F-97BB-A59FF5AB7AA7}" srcId="{2C7B9A78-D851-4560-B3BC-BD2BE1AC5EE3}" destId="{32BF4B31-334C-4C80-A524-876833BEE81E}" srcOrd="0" destOrd="0" parTransId="{F4AE5BBA-2BAB-4F13-85DD-FF4D9F34C6E2}" sibTransId="{CBC71C39-770B-4498-8AE7-C6D9E078B096}"/>
    <dgm:cxn modelId="{6FC27F58-CDAA-49E1-AB9D-E4BA5A4CC07C}" type="presOf" srcId="{32BF4B31-334C-4C80-A524-876833BEE81E}" destId="{4252DC5E-04AD-480A-9FEF-45103DA1D824}" srcOrd="0" destOrd="0" presId="urn:microsoft.com/office/officeart/2005/8/layout/hierarchy1"/>
    <dgm:cxn modelId="{604B7496-EDB4-4F09-A0E5-F60732BB627C}" srcId="{2C7B9A78-D851-4560-B3BC-BD2BE1AC5EE3}" destId="{9588E336-8DA8-45D0-AB62-00357F89D8AB}" srcOrd="3" destOrd="0" parTransId="{0F80C709-7439-4818-A54B-283E1FD5E8AE}" sibTransId="{CE09A710-2262-42B5-8B4E-91E26787C61A}"/>
    <dgm:cxn modelId="{FE83C6A7-8939-4FD9-878B-ACC5D1B76FAC}" type="presOf" srcId="{63A41304-B0EB-4F25-B903-669779BD0641}" destId="{27EF0B1C-6EA4-4FE9-8804-41CC66AC4DFE}" srcOrd="0" destOrd="0" presId="urn:microsoft.com/office/officeart/2005/8/layout/hierarchy1"/>
    <dgm:cxn modelId="{E15D89B5-9EAF-48C2-93BA-0AD04EB1520C}" type="presOf" srcId="{2C7B9A78-D851-4560-B3BC-BD2BE1AC5EE3}" destId="{50B4E169-8166-46F6-A8AF-B8B1EFF327DC}" srcOrd="0" destOrd="0" presId="urn:microsoft.com/office/officeart/2005/8/layout/hierarchy1"/>
    <dgm:cxn modelId="{6AF87BB9-5A15-4F57-A0DD-AD78CE0065F9}" srcId="{2C7B9A78-D851-4560-B3BC-BD2BE1AC5EE3}" destId="{63A41304-B0EB-4F25-B903-669779BD0641}" srcOrd="2" destOrd="0" parTransId="{A7C23059-9C3D-4478-B658-A3BAEC47AB2C}" sibTransId="{C787FF0E-352C-499C-BCF3-657D0D69C1DF}"/>
    <dgm:cxn modelId="{6D309ED9-932B-4770-BBC5-B1EAE147FB03}" type="presOf" srcId="{A1BF52C9-A896-433B-B6B5-E2A43A9EA093}" destId="{734E45D7-DFE2-4B9C-94B6-71CA401AB113}" srcOrd="0" destOrd="0" presId="urn:microsoft.com/office/officeart/2005/8/layout/hierarchy1"/>
    <dgm:cxn modelId="{17FCCFC1-42EA-43D3-8472-7F43DED6C6F5}" type="presParOf" srcId="{50B4E169-8166-46F6-A8AF-B8B1EFF327DC}" destId="{0658A61F-8592-42B4-91E9-BC52AE646131}" srcOrd="0" destOrd="0" presId="urn:microsoft.com/office/officeart/2005/8/layout/hierarchy1"/>
    <dgm:cxn modelId="{DFF76A5C-2439-45C2-A277-4CE144F1CD85}" type="presParOf" srcId="{0658A61F-8592-42B4-91E9-BC52AE646131}" destId="{11D71663-AA71-441A-BBC7-D926698C3F61}" srcOrd="0" destOrd="0" presId="urn:microsoft.com/office/officeart/2005/8/layout/hierarchy1"/>
    <dgm:cxn modelId="{21F56F32-08D3-42A6-9C77-58CD80FE1CCF}" type="presParOf" srcId="{11D71663-AA71-441A-BBC7-D926698C3F61}" destId="{EF4AFD72-8439-491B-8173-2C0E0A30387F}" srcOrd="0" destOrd="0" presId="urn:microsoft.com/office/officeart/2005/8/layout/hierarchy1"/>
    <dgm:cxn modelId="{AD0D4EDD-287B-4E6B-9E3D-207746FBAADC}" type="presParOf" srcId="{11D71663-AA71-441A-BBC7-D926698C3F61}" destId="{4252DC5E-04AD-480A-9FEF-45103DA1D824}" srcOrd="1" destOrd="0" presId="urn:microsoft.com/office/officeart/2005/8/layout/hierarchy1"/>
    <dgm:cxn modelId="{89121679-2B73-4852-8D73-764F7A343329}" type="presParOf" srcId="{0658A61F-8592-42B4-91E9-BC52AE646131}" destId="{C030EC66-880F-42DD-8844-889DF96BB5DB}" srcOrd="1" destOrd="0" presId="urn:microsoft.com/office/officeart/2005/8/layout/hierarchy1"/>
    <dgm:cxn modelId="{54F33146-9087-4B3E-B6DA-9820F42FAAA3}" type="presParOf" srcId="{50B4E169-8166-46F6-A8AF-B8B1EFF327DC}" destId="{FA7D2A10-14F3-46D8-8F37-BC85E8995B22}" srcOrd="1" destOrd="0" presId="urn:microsoft.com/office/officeart/2005/8/layout/hierarchy1"/>
    <dgm:cxn modelId="{568B17AD-3DB9-40CD-BDDD-D49CDDDCB43F}" type="presParOf" srcId="{FA7D2A10-14F3-46D8-8F37-BC85E8995B22}" destId="{14AB3D5B-E84B-4A94-9189-97FFA3C692AC}" srcOrd="0" destOrd="0" presId="urn:microsoft.com/office/officeart/2005/8/layout/hierarchy1"/>
    <dgm:cxn modelId="{83994BE8-A87C-4F79-8AD7-8BFDDDF684AA}" type="presParOf" srcId="{14AB3D5B-E84B-4A94-9189-97FFA3C692AC}" destId="{B026F942-EFE9-4926-9999-593D3DFF9A4E}" srcOrd="0" destOrd="0" presId="urn:microsoft.com/office/officeart/2005/8/layout/hierarchy1"/>
    <dgm:cxn modelId="{70A0A2CE-C38E-4A08-9FFC-CBECE2B457E2}" type="presParOf" srcId="{14AB3D5B-E84B-4A94-9189-97FFA3C692AC}" destId="{734E45D7-DFE2-4B9C-94B6-71CA401AB113}" srcOrd="1" destOrd="0" presId="urn:microsoft.com/office/officeart/2005/8/layout/hierarchy1"/>
    <dgm:cxn modelId="{314D445A-32D2-4EDB-B6AF-E9AD97693D92}" type="presParOf" srcId="{FA7D2A10-14F3-46D8-8F37-BC85E8995B22}" destId="{CD6DA32B-4120-4998-8ABC-BE54ED964464}" srcOrd="1" destOrd="0" presId="urn:microsoft.com/office/officeart/2005/8/layout/hierarchy1"/>
    <dgm:cxn modelId="{342F2E88-DDF0-494D-AC5C-835938A51328}" type="presParOf" srcId="{50B4E169-8166-46F6-A8AF-B8B1EFF327DC}" destId="{5844F932-3455-43E9-ADC0-423C42F207F2}" srcOrd="2" destOrd="0" presId="urn:microsoft.com/office/officeart/2005/8/layout/hierarchy1"/>
    <dgm:cxn modelId="{963FC1FB-A902-45BE-9A35-9781FDB9594B}" type="presParOf" srcId="{5844F932-3455-43E9-ADC0-423C42F207F2}" destId="{877F924A-D503-4B33-8045-8C188EDEF840}" srcOrd="0" destOrd="0" presId="urn:microsoft.com/office/officeart/2005/8/layout/hierarchy1"/>
    <dgm:cxn modelId="{68ABC218-E53B-4753-B9DF-09A86D6E2A9D}" type="presParOf" srcId="{877F924A-D503-4B33-8045-8C188EDEF840}" destId="{166691B4-1A4A-4077-B2F9-CDB5EC6CFCD4}" srcOrd="0" destOrd="0" presId="urn:microsoft.com/office/officeart/2005/8/layout/hierarchy1"/>
    <dgm:cxn modelId="{E2A109AF-A75E-4296-BF6E-48B092B2650D}" type="presParOf" srcId="{877F924A-D503-4B33-8045-8C188EDEF840}" destId="{27EF0B1C-6EA4-4FE9-8804-41CC66AC4DFE}" srcOrd="1" destOrd="0" presId="urn:microsoft.com/office/officeart/2005/8/layout/hierarchy1"/>
    <dgm:cxn modelId="{F7C534C4-0FC8-4D76-9880-41B65E0B53FC}" type="presParOf" srcId="{5844F932-3455-43E9-ADC0-423C42F207F2}" destId="{0017F2A5-CBCA-4A42-8F82-8AB134C75610}" srcOrd="1" destOrd="0" presId="urn:microsoft.com/office/officeart/2005/8/layout/hierarchy1"/>
    <dgm:cxn modelId="{82832133-3079-4D65-8C40-4BA7C609D632}" type="presParOf" srcId="{50B4E169-8166-46F6-A8AF-B8B1EFF327DC}" destId="{52C102BC-B3C6-4343-A65A-E3CA29E8B75E}" srcOrd="3" destOrd="0" presId="urn:microsoft.com/office/officeart/2005/8/layout/hierarchy1"/>
    <dgm:cxn modelId="{C8116D85-2581-422A-8951-EE207CD4C48E}" type="presParOf" srcId="{52C102BC-B3C6-4343-A65A-E3CA29E8B75E}" destId="{839BA31D-775E-4AA6-B4D0-08A4827732EA}" srcOrd="0" destOrd="0" presId="urn:microsoft.com/office/officeart/2005/8/layout/hierarchy1"/>
    <dgm:cxn modelId="{1C576DA0-0246-4AE6-B94A-761338F9AC6C}" type="presParOf" srcId="{839BA31D-775E-4AA6-B4D0-08A4827732EA}" destId="{1213E858-F1A4-424C-AC58-014CC639BD13}" srcOrd="0" destOrd="0" presId="urn:microsoft.com/office/officeart/2005/8/layout/hierarchy1"/>
    <dgm:cxn modelId="{1B399CC4-4B7A-4CA8-85BE-BDE3BC0F91FC}" type="presParOf" srcId="{839BA31D-775E-4AA6-B4D0-08A4827732EA}" destId="{0706505A-689C-484E-839A-1599CB5E98C1}" srcOrd="1" destOrd="0" presId="urn:microsoft.com/office/officeart/2005/8/layout/hierarchy1"/>
    <dgm:cxn modelId="{05608BCC-B71C-49F3-9B16-0E90F29A3783}" type="presParOf" srcId="{52C102BC-B3C6-4343-A65A-E3CA29E8B75E}" destId="{120BFE7E-750D-4B73-A546-3BFB16E93DB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0AF7DD-C624-4AD1-ABC9-4FF54251655A}">
      <dsp:nvSpPr>
        <dsp:cNvPr id="0" name=""/>
        <dsp:cNvSpPr/>
      </dsp:nvSpPr>
      <dsp:spPr>
        <a:xfrm>
          <a:off x="0" y="11024"/>
          <a:ext cx="7310234" cy="12345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Lakatos Károly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Dokumentálás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Programozás: Backend, Frontend, Adatbázis</a:t>
          </a:r>
        </a:p>
      </dsp:txBody>
      <dsp:txXfrm>
        <a:off x="1585498" y="11024"/>
        <a:ext cx="5724735" cy="1234513"/>
      </dsp:txXfrm>
    </dsp:sp>
    <dsp:sp modelId="{C82649C3-B832-4AF7-8C23-3098C53DB926}">
      <dsp:nvSpPr>
        <dsp:cNvPr id="0" name=""/>
        <dsp:cNvSpPr/>
      </dsp:nvSpPr>
      <dsp:spPr>
        <a:xfrm>
          <a:off x="123451" y="133692"/>
          <a:ext cx="1462046" cy="9876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DAE4D-0E76-4520-A80D-05583464FC29}">
      <dsp:nvSpPr>
        <dsp:cNvPr id="0" name=""/>
        <dsp:cNvSpPr/>
      </dsp:nvSpPr>
      <dsp:spPr>
        <a:xfrm>
          <a:off x="0" y="1357964"/>
          <a:ext cx="7310234" cy="12345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Takács Krisztián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Dokumentálás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Programozás: Dizájn, Adatbázis</a:t>
          </a:r>
        </a:p>
      </dsp:txBody>
      <dsp:txXfrm>
        <a:off x="1585498" y="1357964"/>
        <a:ext cx="5724735" cy="1234513"/>
      </dsp:txXfrm>
    </dsp:sp>
    <dsp:sp modelId="{739C18FE-D613-432B-9534-315D28877FE0}">
      <dsp:nvSpPr>
        <dsp:cNvPr id="0" name=""/>
        <dsp:cNvSpPr/>
      </dsp:nvSpPr>
      <dsp:spPr>
        <a:xfrm>
          <a:off x="123451" y="1481415"/>
          <a:ext cx="1462046" cy="9876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BBE48-F4D5-4F35-A941-DCBB5283E45E}">
      <dsp:nvSpPr>
        <dsp:cNvPr id="0" name=""/>
        <dsp:cNvSpPr/>
      </dsp:nvSpPr>
      <dsp:spPr>
        <a:xfrm>
          <a:off x="0" y="2715928"/>
          <a:ext cx="7310234" cy="12345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 dirty="0"/>
            <a:t>Németh Kristóf Zsolt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Képek, információk gyűjtése, Dokumentálás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900" kern="1200" dirty="0"/>
            <a:t>Programozás: Dizájn, Adatbázis</a:t>
          </a:r>
        </a:p>
      </dsp:txBody>
      <dsp:txXfrm>
        <a:off x="1585498" y="2715928"/>
        <a:ext cx="5724735" cy="1234513"/>
      </dsp:txXfrm>
    </dsp:sp>
    <dsp:sp modelId="{B5A1B263-5BDC-4FA5-9B2B-0534B6BBEDE7}">
      <dsp:nvSpPr>
        <dsp:cNvPr id="0" name=""/>
        <dsp:cNvSpPr/>
      </dsp:nvSpPr>
      <dsp:spPr>
        <a:xfrm>
          <a:off x="123451" y="2839380"/>
          <a:ext cx="1462046" cy="9876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24909-1225-4A82-AB45-BC297E97025E}">
      <dsp:nvSpPr>
        <dsp:cNvPr id="0" name=""/>
        <dsp:cNvSpPr/>
      </dsp:nvSpPr>
      <dsp:spPr>
        <a:xfrm>
          <a:off x="0" y="0"/>
          <a:ext cx="3327201" cy="39488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A választott téma során egy Csárda weboldalának leprogramozása volt a cél, amin keresztül lehetséges az ételrendelés</a:t>
          </a:r>
          <a:endParaRPr lang="en-US" sz="2000" kern="1200" dirty="0"/>
        </a:p>
      </dsp:txBody>
      <dsp:txXfrm>
        <a:off x="0" y="1579550"/>
        <a:ext cx="3327201" cy="2369325"/>
      </dsp:txXfrm>
    </dsp:sp>
    <dsp:sp modelId="{3DFAC292-4178-45E0-9152-8E39555490E1}">
      <dsp:nvSpPr>
        <dsp:cNvPr id="0" name=""/>
        <dsp:cNvSpPr/>
      </dsp:nvSpPr>
      <dsp:spPr>
        <a:xfrm>
          <a:off x="0" y="152963"/>
          <a:ext cx="3327201" cy="1579550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600" kern="1200" dirty="0"/>
        </a:p>
      </dsp:txBody>
      <dsp:txXfrm>
        <a:off x="0" y="152963"/>
        <a:ext cx="3327201" cy="1579550"/>
      </dsp:txXfrm>
    </dsp:sp>
    <dsp:sp modelId="{AC27C051-C579-4369-9D30-8FF926C4C990}">
      <dsp:nvSpPr>
        <dsp:cNvPr id="0" name=""/>
        <dsp:cNvSpPr/>
      </dsp:nvSpPr>
      <dsp:spPr>
        <a:xfrm>
          <a:off x="3594199" y="0"/>
          <a:ext cx="3327201" cy="39488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Jómagunk is kedveljük a hazai ízeket, így a választott téma nem áll tőlünk távol</a:t>
          </a:r>
          <a:endParaRPr lang="en-US" sz="2000" kern="1200" dirty="0"/>
        </a:p>
      </dsp:txBody>
      <dsp:txXfrm>
        <a:off x="3594199" y="1579550"/>
        <a:ext cx="3327201" cy="2369325"/>
      </dsp:txXfrm>
    </dsp:sp>
    <dsp:sp modelId="{9F43C284-6162-4B0F-99CB-16BAF70D462E}">
      <dsp:nvSpPr>
        <dsp:cNvPr id="0" name=""/>
        <dsp:cNvSpPr/>
      </dsp:nvSpPr>
      <dsp:spPr>
        <a:xfrm>
          <a:off x="3594199" y="0"/>
          <a:ext cx="3327201" cy="1579550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600" kern="1200" dirty="0"/>
        </a:p>
      </dsp:txBody>
      <dsp:txXfrm>
        <a:off x="3594199" y="0"/>
        <a:ext cx="3327201" cy="1579550"/>
      </dsp:txXfrm>
    </dsp:sp>
    <dsp:sp modelId="{7351602A-CFCC-4C67-BDB0-E7568D53E117}">
      <dsp:nvSpPr>
        <dsp:cNvPr id="0" name=""/>
        <dsp:cNvSpPr/>
      </dsp:nvSpPr>
      <dsp:spPr>
        <a:xfrm>
          <a:off x="7188398" y="0"/>
          <a:ext cx="3327201" cy="39488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Egy olyan oldalt szerettünk volna létrehozni, amely megfelel a hazai igényeknek, és felhasználóbarát környezetet kínál</a:t>
          </a:r>
          <a:endParaRPr lang="en-US" sz="2000" kern="1200" dirty="0"/>
        </a:p>
      </dsp:txBody>
      <dsp:txXfrm>
        <a:off x="7188398" y="1579550"/>
        <a:ext cx="3327201" cy="2369325"/>
      </dsp:txXfrm>
    </dsp:sp>
    <dsp:sp modelId="{AA163E4B-790B-4690-9583-06D4E3A85DF6}">
      <dsp:nvSpPr>
        <dsp:cNvPr id="0" name=""/>
        <dsp:cNvSpPr/>
      </dsp:nvSpPr>
      <dsp:spPr>
        <a:xfrm>
          <a:off x="7187576" y="0"/>
          <a:ext cx="3327201" cy="1579550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600" kern="1200" dirty="0"/>
        </a:p>
      </dsp:txBody>
      <dsp:txXfrm>
        <a:off x="7187576" y="0"/>
        <a:ext cx="3327201" cy="15795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D0C6E-9913-4B02-A89F-D9AFB3488F6A}">
      <dsp:nvSpPr>
        <dsp:cNvPr id="0" name=""/>
        <dsp:cNvSpPr/>
      </dsp:nvSpPr>
      <dsp:spPr>
        <a:xfrm>
          <a:off x="664421" y="0"/>
          <a:ext cx="6415847" cy="6415847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C0BCCF-BA01-471E-BE1F-1F3426435D7E}">
      <dsp:nvSpPr>
        <dsp:cNvPr id="0" name=""/>
        <dsp:cNvSpPr/>
      </dsp:nvSpPr>
      <dsp:spPr>
        <a:xfrm>
          <a:off x="1273927" y="609505"/>
          <a:ext cx="2502180" cy="25021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PHP(</a:t>
          </a:r>
          <a:r>
            <a:rPr lang="hu-HU" sz="1800" kern="1200" dirty="0" err="1"/>
            <a:t>Hypertext</a:t>
          </a:r>
          <a:r>
            <a:rPr lang="hu-HU" sz="1800" kern="1200" dirty="0"/>
            <a:t> </a:t>
          </a:r>
          <a:r>
            <a:rPr lang="hu-HU" sz="1800" kern="1200" dirty="0" err="1"/>
            <a:t>Preprocessor</a:t>
          </a:r>
          <a:r>
            <a:rPr lang="hu-HU" sz="1800" kern="1200" dirty="0"/>
            <a:t>) - szerveroldali </a:t>
          </a:r>
          <a:r>
            <a:rPr lang="hu-HU" sz="1800" kern="1200" dirty="0" err="1"/>
            <a:t>szkriptnyelv</a:t>
          </a:r>
          <a:r>
            <a:rPr lang="hu-HU" sz="1800" kern="1200" dirty="0"/>
            <a:t>, melynek segítségével a program képes kommunikálni az adatbázissal</a:t>
          </a:r>
          <a:endParaRPr lang="en-US" sz="1800" kern="1200" dirty="0"/>
        </a:p>
      </dsp:txBody>
      <dsp:txXfrm>
        <a:off x="1396073" y="731651"/>
        <a:ext cx="2257888" cy="2257888"/>
      </dsp:txXfrm>
    </dsp:sp>
    <dsp:sp modelId="{CA9DCF64-5922-4B71-B56B-18B52588189D}">
      <dsp:nvSpPr>
        <dsp:cNvPr id="0" name=""/>
        <dsp:cNvSpPr/>
      </dsp:nvSpPr>
      <dsp:spPr>
        <a:xfrm>
          <a:off x="3968583" y="609505"/>
          <a:ext cx="2502180" cy="2502180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CSS(</a:t>
          </a:r>
          <a:r>
            <a:rPr lang="hu-HU" sz="1800" kern="1200" dirty="0" err="1"/>
            <a:t>Cascading</a:t>
          </a:r>
          <a:r>
            <a:rPr lang="hu-HU" sz="1800" kern="1200" dirty="0"/>
            <a:t> </a:t>
          </a:r>
          <a:r>
            <a:rPr lang="hu-HU" sz="1800" kern="1200" dirty="0" err="1"/>
            <a:t>Style</a:t>
          </a:r>
          <a:r>
            <a:rPr lang="hu-HU" sz="1800" kern="1200" dirty="0"/>
            <a:t> </a:t>
          </a:r>
          <a:r>
            <a:rPr lang="hu-HU" sz="1800" kern="1200" dirty="0" err="1"/>
            <a:t>Sheets</a:t>
          </a:r>
          <a:r>
            <a:rPr lang="hu-HU" sz="1800" kern="1200" dirty="0"/>
            <a:t>) - stílusleíró nyelv ami nagyrészben hozzájárult a weboldal kinézetéhez</a:t>
          </a:r>
          <a:endParaRPr lang="en-US" sz="1800" kern="1200" dirty="0"/>
        </a:p>
      </dsp:txBody>
      <dsp:txXfrm>
        <a:off x="4090729" y="731651"/>
        <a:ext cx="2257888" cy="2257888"/>
      </dsp:txXfrm>
    </dsp:sp>
    <dsp:sp modelId="{A54596D3-49B2-4208-AEF7-92AB0C383C6E}">
      <dsp:nvSpPr>
        <dsp:cNvPr id="0" name=""/>
        <dsp:cNvSpPr/>
      </dsp:nvSpPr>
      <dsp:spPr>
        <a:xfrm>
          <a:off x="1273927" y="3304161"/>
          <a:ext cx="2502180" cy="2502180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XAMPP – localhost(adatbázis) kapcsolat </a:t>
          </a:r>
          <a:endParaRPr lang="en-US" sz="1800" kern="1200"/>
        </a:p>
      </dsp:txBody>
      <dsp:txXfrm>
        <a:off x="1396073" y="3426307"/>
        <a:ext cx="2257888" cy="2257888"/>
      </dsp:txXfrm>
    </dsp:sp>
    <dsp:sp modelId="{E1046A31-3B3C-441E-AD54-C6B11C4ED6A5}">
      <dsp:nvSpPr>
        <dsp:cNvPr id="0" name=""/>
        <dsp:cNvSpPr/>
      </dsp:nvSpPr>
      <dsp:spPr>
        <a:xfrm>
          <a:off x="3968583" y="3304161"/>
          <a:ext cx="2502180" cy="250218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PHPUnit – kifejezetten PHP kódrészletek tesztelésére szolgál</a:t>
          </a:r>
          <a:endParaRPr lang="en-US" sz="1800" kern="1200"/>
        </a:p>
      </dsp:txBody>
      <dsp:txXfrm>
        <a:off x="4090729" y="3426307"/>
        <a:ext cx="2257888" cy="22578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AFD72-8439-491B-8173-2C0E0A30387F}">
      <dsp:nvSpPr>
        <dsp:cNvPr id="0" name=""/>
        <dsp:cNvSpPr/>
      </dsp:nvSpPr>
      <dsp:spPr>
        <a:xfrm>
          <a:off x="3170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2DC5E-04AD-480A-9FEF-45103DA1D824}">
      <dsp:nvSpPr>
        <dsp:cNvPr id="0" name=""/>
        <dsp:cNvSpPr/>
      </dsp:nvSpPr>
      <dsp:spPr>
        <a:xfrm>
          <a:off x="254659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 dirty="0"/>
            <a:t>Bankkártyás fizetés</a:t>
          </a:r>
        </a:p>
      </dsp:txBody>
      <dsp:txXfrm>
        <a:off x="296755" y="1309821"/>
        <a:ext cx="2179215" cy="1353072"/>
      </dsp:txXfrm>
    </dsp:sp>
    <dsp:sp modelId="{B026F942-EFE9-4926-9999-593D3DFF9A4E}">
      <dsp:nvSpPr>
        <dsp:cNvPr id="0" name=""/>
        <dsp:cNvSpPr/>
      </dsp:nvSpPr>
      <dsp:spPr>
        <a:xfrm>
          <a:off x="2769557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4E45D7-DFE2-4B9C-94B6-71CA401AB113}">
      <dsp:nvSpPr>
        <dsp:cNvPr id="0" name=""/>
        <dsp:cNvSpPr/>
      </dsp:nvSpPr>
      <dsp:spPr>
        <a:xfrm>
          <a:off x="3021047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 dirty="0"/>
            <a:t>Számlázási rendszer</a:t>
          </a:r>
        </a:p>
      </dsp:txBody>
      <dsp:txXfrm>
        <a:off x="3063143" y="1309821"/>
        <a:ext cx="2179215" cy="1353072"/>
      </dsp:txXfrm>
    </dsp:sp>
    <dsp:sp modelId="{166691B4-1A4A-4077-B2F9-CDB5EC6CFCD4}">
      <dsp:nvSpPr>
        <dsp:cNvPr id="0" name=""/>
        <dsp:cNvSpPr/>
      </dsp:nvSpPr>
      <dsp:spPr>
        <a:xfrm>
          <a:off x="5535944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F0B1C-6EA4-4FE9-8804-41CC66AC4DFE}">
      <dsp:nvSpPr>
        <dsp:cNvPr id="0" name=""/>
        <dsp:cNvSpPr/>
      </dsp:nvSpPr>
      <dsp:spPr>
        <a:xfrm>
          <a:off x="5787434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 dirty="0">
              <a:latin typeface="Aptos Display" panose="020F0302020204030204"/>
            </a:rPr>
            <a:t>Ételek kategorizálása</a:t>
          </a:r>
        </a:p>
      </dsp:txBody>
      <dsp:txXfrm>
        <a:off x="5829530" y="1309821"/>
        <a:ext cx="2179215" cy="1353072"/>
      </dsp:txXfrm>
    </dsp:sp>
    <dsp:sp modelId="{1213E858-F1A4-424C-AC58-014CC639BD13}">
      <dsp:nvSpPr>
        <dsp:cNvPr id="0" name=""/>
        <dsp:cNvSpPr/>
      </dsp:nvSpPr>
      <dsp:spPr>
        <a:xfrm>
          <a:off x="8302332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6505A-689C-484E-839A-1599CB5E98C1}">
      <dsp:nvSpPr>
        <dsp:cNvPr id="0" name=""/>
        <dsp:cNvSpPr/>
      </dsp:nvSpPr>
      <dsp:spPr>
        <a:xfrm>
          <a:off x="8553822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 dirty="0">
              <a:latin typeface="Aptos Display" panose="020F0302020204030204"/>
            </a:rPr>
            <a:t>Automatikus asztalfoglalás</a:t>
          </a:r>
        </a:p>
      </dsp:txBody>
      <dsp:txXfrm>
        <a:off x="8595918" y="1309821"/>
        <a:ext cx="2179215" cy="1353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2025. 05. 18.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2025. 05. 18.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2025. 05. 18.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2025. 05. 18.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2025. 05. 18.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Projektfeladat bemutat</a:t>
            </a:r>
            <a:r>
              <a:rPr lang="hu-HU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ó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8D8FCAC-21DC-7A93-AE66-01AF12578DCE}"/>
              </a:ext>
            </a:extLst>
          </p:cNvPr>
          <p:cNvSpPr txBox="1"/>
          <p:nvPr/>
        </p:nvSpPr>
        <p:spPr>
          <a:xfrm>
            <a:off x="1524000" y="5514052"/>
            <a:ext cx="9144000" cy="651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Mátyás </a:t>
            </a:r>
            <a:r>
              <a:rPr lang="hu-HU" sz="4800" dirty="0"/>
              <a:t>C</a:t>
            </a:r>
            <a:r>
              <a:rPr lang="en-US" sz="4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sárda</a:t>
            </a:r>
            <a:endParaRPr lang="en-US" sz="4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51D3E40-75DE-603C-0CC9-B435AA7F4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hu-HU" sz="3600"/>
              <a:t>Program működése: Kezdőlap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7895602-647C-E5C0-D894-871557335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hu-HU" sz="2400" dirty="0"/>
              <a:t>A kezdőlapon található egy rövid bemutatkozás az étterem részéről, illetve elérhetőség</a:t>
            </a:r>
          </a:p>
          <a:p>
            <a:r>
              <a:rPr lang="hu-HU" sz="2400" dirty="0"/>
              <a:t>Valamint található egy térkép az étterem helyszínéről is amit egy </a:t>
            </a:r>
            <a:r>
              <a:rPr lang="hu-HU" sz="2400" dirty="0" err="1"/>
              <a:t>api</a:t>
            </a:r>
            <a:r>
              <a:rPr lang="hu-HU" sz="2400" dirty="0"/>
              <a:t> kéréssel valósítottunk meg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5FE8A4E-80CF-2AD5-3ADF-B1EBDDCA0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538" y="650494"/>
            <a:ext cx="5164417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79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0698E6-D501-B2D6-1C81-4FEBAF41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 működése: Regisztráció</a:t>
            </a:r>
          </a:p>
        </p:txBody>
      </p:sp>
      <p:pic>
        <p:nvPicPr>
          <p:cNvPr id="4" name="Névtelen videó – A Clipchamppel készült (1)">
            <a:hlinkClick r:id="" action="ppaction://media"/>
            <a:extLst>
              <a:ext uri="{FF2B5EF4-FFF2-40B4-BE49-F238E27FC236}">
                <a16:creationId xmlns:a16="http://schemas.microsoft.com/office/drawing/2014/main" id="{EF2E6B70-A52E-06E4-ECF8-28F29FE3F0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3591" y="1690688"/>
            <a:ext cx="7735887" cy="4351338"/>
          </a:xfr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96636AB-7F5C-2A02-D8A7-874E9E00C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303537" y="1643532"/>
            <a:ext cx="5878730" cy="357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6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9BDFCE4-9E57-D57E-0BA7-D32D24162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hu-HU">
                <a:solidFill>
                  <a:schemeClr val="bg1"/>
                </a:solidFill>
              </a:rPr>
              <a:t>Program működése: Bejelentkezés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03FF300-56BD-1BA2-F4D6-2FBE03590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hu-HU" sz="2000">
                <a:solidFill>
                  <a:schemeClr val="bg1"/>
                </a:solidFill>
              </a:rPr>
              <a:t>Egy php-n belüli SQL lekérdezéssel ellenőrzi a program, hogy létezik-e a felhasználó</a:t>
            </a:r>
          </a:p>
          <a:p>
            <a:r>
              <a:rPr lang="hu-HU" sz="2000">
                <a:solidFill>
                  <a:schemeClr val="bg1"/>
                </a:solidFill>
              </a:rPr>
              <a:t>Amennyiben igen a program átirányít a kezdőlapra</a:t>
            </a:r>
          </a:p>
          <a:p>
            <a:r>
              <a:rPr lang="hu-HU" sz="2000">
                <a:solidFill>
                  <a:schemeClr val="bg1"/>
                </a:solidFill>
              </a:rPr>
              <a:t>Ha sikertelen a bejelentkezés akkor pedig hibaüzenet jelen meg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842C52D-828D-2772-5675-869C8E0E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525" y="369913"/>
            <a:ext cx="3183976" cy="278453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BAC7060-C200-949B-EBB1-CABC0FE6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751" y="3730267"/>
            <a:ext cx="3318459" cy="27845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8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BD9EA0C-5A05-74D4-6591-3E462A1C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Program működése: Rendelési folyamat</a:t>
            </a:r>
          </a:p>
        </p:txBody>
      </p:sp>
      <p:pic>
        <p:nvPicPr>
          <p:cNvPr id="7" name="Névtelen videó – A Clipchamppel készült">
            <a:hlinkClick r:id="" action="ppaction://media"/>
            <a:extLst>
              <a:ext uri="{FF2B5EF4-FFF2-40B4-BE49-F238E27FC236}">
                <a16:creationId xmlns:a16="http://schemas.microsoft.com/office/drawing/2014/main" id="{1EB31145-E59F-028E-1D91-7BD809A905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5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963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2">
            <a:extLst>
              <a:ext uri="{FF2B5EF4-FFF2-40B4-BE49-F238E27FC236}">
                <a16:creationId xmlns:a16="http://schemas.microsoft.com/office/drawing/2014/main" id="{1AA68FC0-31A7-40CD-8A3D-FD637E5C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44" name="Color Cover">
              <a:extLst>
                <a:ext uri="{FF2B5EF4-FFF2-40B4-BE49-F238E27FC236}">
                  <a16:creationId xmlns:a16="http://schemas.microsoft.com/office/drawing/2014/main" id="{3CB3AF87-3679-4F13-B57E-C41CC8479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Color Cover">
              <a:extLst>
                <a:ext uri="{FF2B5EF4-FFF2-40B4-BE49-F238E27FC236}">
                  <a16:creationId xmlns:a16="http://schemas.microsoft.com/office/drawing/2014/main" id="{604002E7-A1D0-4456-A7F0-1D08809DD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E82EF6-7812-4044-984D-2F74E0039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48" name="Color">
              <a:extLst>
                <a:ext uri="{FF2B5EF4-FFF2-40B4-BE49-F238E27FC236}">
                  <a16:creationId xmlns:a16="http://schemas.microsoft.com/office/drawing/2014/main" id="{7479C1A7-44E2-4A29-B884-506022015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Color">
              <a:extLst>
                <a:ext uri="{FF2B5EF4-FFF2-40B4-BE49-F238E27FC236}">
                  <a16:creationId xmlns:a16="http://schemas.microsoft.com/office/drawing/2014/main" id="{25855312-AE0E-47AF-B53F-564B3E50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Kép 7">
            <a:extLst>
              <a:ext uri="{FF2B5EF4-FFF2-40B4-BE49-F238E27FC236}">
                <a16:creationId xmlns:a16="http://schemas.microsoft.com/office/drawing/2014/main" id="{B95D1EF3-AF23-636F-371D-13D4EE5A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125" y="678422"/>
            <a:ext cx="4631539" cy="191050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D5835BD8-560C-A4DE-BD33-234E48726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126" y="3011280"/>
            <a:ext cx="4851130" cy="1102609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D6DA2055-F643-4550-1767-3CF8DCE63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125" y="4269070"/>
            <a:ext cx="4851131" cy="110261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E3C9FCB2-D02C-4E11-9CB8-60883841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19015"/>
            <a:ext cx="5821537" cy="2353362"/>
          </a:xfrm>
        </p:spPr>
        <p:txBody>
          <a:bodyPr anchor="b">
            <a:normAutofit/>
          </a:bodyPr>
          <a:lstStyle/>
          <a:p>
            <a:r>
              <a:rPr lang="hu-HU" sz="4800">
                <a:solidFill>
                  <a:schemeClr val="bg1"/>
                </a:solidFill>
              </a:rPr>
              <a:t>Program működése: Admin panel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B6127A-F716-43C1-BCF9-9D2D9E51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4" y="3249726"/>
            <a:ext cx="5821537" cy="2789259"/>
          </a:xfrm>
        </p:spPr>
        <p:txBody>
          <a:bodyPr anchor="t">
            <a:normAutofit/>
          </a:bodyPr>
          <a:lstStyle/>
          <a:p>
            <a:r>
              <a:rPr lang="hu-HU" sz="1800">
                <a:solidFill>
                  <a:schemeClr val="bg1"/>
                </a:solidFill>
              </a:rPr>
              <a:t>Admin lehetőségei:</a:t>
            </a:r>
          </a:p>
          <a:p>
            <a:pPr>
              <a:buFontTx/>
              <a:buChar char="-"/>
            </a:pPr>
            <a:r>
              <a:rPr lang="hu-HU" sz="1800">
                <a:solidFill>
                  <a:schemeClr val="bg1"/>
                </a:solidFill>
              </a:rPr>
              <a:t>Étel hozzáadása, törlése</a:t>
            </a:r>
          </a:p>
          <a:p>
            <a:pPr>
              <a:buFontTx/>
              <a:buChar char="-"/>
            </a:pPr>
            <a:r>
              <a:rPr lang="hu-HU" sz="1800">
                <a:solidFill>
                  <a:schemeClr val="bg1"/>
                </a:solidFill>
              </a:rPr>
              <a:t>Étel módosítása: Ár, leírás, elérhető(?), étel neve, ételhez tartozó kép</a:t>
            </a:r>
          </a:p>
          <a:p>
            <a:pPr>
              <a:buFontTx/>
              <a:buChar char="-"/>
            </a:pPr>
            <a:r>
              <a:rPr lang="hu-HU" sz="1800">
                <a:solidFill>
                  <a:schemeClr val="bg1"/>
                </a:solidFill>
              </a:rPr>
              <a:t>Látja a bejérkező rendeléseket: Elutasítás, Elfogadás</a:t>
            </a:r>
          </a:p>
        </p:txBody>
      </p:sp>
    </p:spTree>
    <p:extLst>
      <p:ext uri="{BB962C8B-B14F-4D97-AF65-F5344CB8AC3E}">
        <p14:creationId xmlns:p14="http://schemas.microsoft.com/office/powerpoint/2010/main" val="1266799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9A6DB7A-FED4-9D9C-D564-666534C45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hu-HU" sz="5400"/>
              <a:t>Tesztelési folyamat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D76F5E7-AF3D-D4C5-8187-3F9AC8B43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r>
              <a:rPr lang="hu-HU" sz="2000" dirty="0"/>
              <a:t>A tesztelési folyamat során, szerencsére tudtuk javítani a program bizonyos hibáit amik nekünk elsőre nem tűnt fel</a:t>
            </a:r>
          </a:p>
          <a:p>
            <a:r>
              <a:rPr lang="hu-HU" sz="2000" dirty="0"/>
              <a:t>Fontosabb tesztelési szakaszok:</a:t>
            </a:r>
          </a:p>
          <a:p>
            <a:pPr>
              <a:buFontTx/>
              <a:buChar char="-"/>
            </a:pPr>
            <a:r>
              <a:rPr lang="hu-HU" sz="2000" dirty="0"/>
              <a:t>Rendelés</a:t>
            </a:r>
          </a:p>
          <a:p>
            <a:pPr>
              <a:buFontTx/>
              <a:buChar char="-"/>
            </a:pPr>
            <a:r>
              <a:rPr lang="hu-HU" sz="2000" dirty="0"/>
              <a:t>Regisztráció</a:t>
            </a:r>
          </a:p>
          <a:p>
            <a:pPr>
              <a:buFontTx/>
              <a:buChar char="-"/>
            </a:pPr>
            <a:r>
              <a:rPr lang="hu-HU" sz="2000" dirty="0"/>
              <a:t>Bejelentkezés</a:t>
            </a:r>
          </a:p>
        </p:txBody>
      </p:sp>
    </p:spTree>
    <p:extLst>
      <p:ext uri="{BB962C8B-B14F-4D97-AF65-F5344CB8AC3E}">
        <p14:creationId xmlns:p14="http://schemas.microsoft.com/office/powerpoint/2010/main" val="966571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2DF4B49-15FC-389A-3DF8-81F1B25E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hu-HU" sz="3600"/>
              <a:t>Tesztelési folyamat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EDF37A-A55B-6A72-B500-D6BA9BAA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hu-HU" dirty="0"/>
              <a:t>Regisztráció: A </a:t>
            </a:r>
            <a:r>
              <a:rPr lang="hu-HU" dirty="0" err="1"/>
              <a:t>PHPUnit</a:t>
            </a:r>
            <a:r>
              <a:rPr lang="hu-HU" dirty="0"/>
              <a:t> teszt sikeresen regisztrált a program futtatása alatt és láthatóan a jelszavak is sikeresen </a:t>
            </a:r>
            <a:r>
              <a:rPr lang="hu-HU" dirty="0" err="1"/>
              <a:t>hash</a:t>
            </a:r>
            <a:r>
              <a:rPr lang="hu-HU" dirty="0"/>
              <a:t> segítségével titkosítva felkerültek az adatbázisba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5BC3771-50F6-FA43-A04F-110AE3819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066" y="1569904"/>
            <a:ext cx="4305905" cy="86118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984AB93-AAB7-C19E-285D-FCC493A5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066" y="4587746"/>
            <a:ext cx="4305905" cy="54900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804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41E3E42-EEA6-AC81-59F2-C91ACB226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hu-HU" sz="4800" dirty="0"/>
              <a:t>Tesztelési folyamat: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F8B1951-0962-778E-E36F-842884A10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95" y="2920446"/>
            <a:ext cx="5150277" cy="2922782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6DC5C4-518B-B389-218A-8265D2F28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429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hu-HU" sz="2000" dirty="0"/>
              <a:t>Rendelés: A rendelés tesztjének szakaszai: - Fiók létrehozása, étel kiválasztás, rendelés összegzése, adatbázisba rögzítés</a:t>
            </a:r>
          </a:p>
          <a:p>
            <a:r>
              <a:rPr lang="hu-HU" sz="2000" dirty="0"/>
              <a:t>A teszt ezeken a szakaszokon végig lépkedve sikeresen lezajlott hibakód nélkül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3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0D2EBB1-A312-537B-FDAB-AF9C85579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hu-HU" sz="4800"/>
              <a:t>Tesztelési folyamat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2F3C29B-0DD3-B862-9EA4-4F669B22B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hu-HU" sz="2200"/>
              <a:t>Bejelentkezés: A teszt előre feltöltött adatokkal dolgozva sikeresen végrehajtotta a bejelentkezést hibakód nélkül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5219E47-33EA-C04C-4952-A994CC5DD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373620"/>
            <a:ext cx="10917936" cy="37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1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CF0C906-9ACA-E0A9-06ED-9A6DDFC0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hu-HU" sz="4000" dirty="0">
                <a:latin typeface="Calibri"/>
                <a:ea typeface="Calibri"/>
                <a:cs typeface="Calibri"/>
              </a:rPr>
              <a:t>Visszamaradt fejlesztések és ötletek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E6065099-297E-ADB3-EC1C-F042F6FDD5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5799439"/>
              </p:ext>
            </p:extLst>
          </p:nvPr>
        </p:nvGraphicFramePr>
        <p:xfrm>
          <a:off x="685800" y="1810657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017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1A9D8B-3117-4D9D-BDA4-DD818950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467600" cy="6858000"/>
            <a:chOff x="7467600" y="0"/>
            <a:chExt cx="47244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7877B25-8C10-4C8D-BC88-BF3C557F8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F0DD86-96CD-4F5F-BA4D-FFC17F2D6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D92035A-AA2F-4CD8-A556-1CE8BDEC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0934B97-C7DF-7125-D869-8B325AE43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975" y="1069133"/>
            <a:ext cx="14649650" cy="3505200"/>
          </a:xfrm>
        </p:spPr>
        <p:txBody>
          <a:bodyPr anchor="t">
            <a:normAutofit/>
          </a:bodyPr>
          <a:lstStyle/>
          <a:p>
            <a:r>
              <a:rPr lang="hu-HU" sz="4000" dirty="0">
                <a:latin typeface="Calibri"/>
                <a:ea typeface="Calibri"/>
                <a:cs typeface="Calibri"/>
              </a:rPr>
              <a:t>Csapattagok és az általuk betöltött szerepkör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4C08BCB-BD57-85F2-F6CC-09849543E0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7616566"/>
              </p:ext>
            </p:extLst>
          </p:nvPr>
        </p:nvGraphicFramePr>
        <p:xfrm>
          <a:off x="726862" y="1693024"/>
          <a:ext cx="7310234" cy="3950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896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7E0A2C-7C0A-4AAC-B3B0-6C12B2EBA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853D4B0-E059-C41F-DF7E-F938DDAB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48587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Köszönjük a figyelmet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444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FE855D6-9BFE-85C1-5609-BDD950ECA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hu-HU" sz="4800" dirty="0"/>
              <a:t>Amit ma bemutatunk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06F40F5-5157-C5C7-45F6-610DA1127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31" y="3640437"/>
            <a:ext cx="9941319" cy="3124658"/>
          </a:xfrm>
        </p:spPr>
        <p:txBody>
          <a:bodyPr anchor="ctr">
            <a:normAutofit lnSpcReduction="10000"/>
          </a:bodyPr>
          <a:lstStyle/>
          <a:p>
            <a:pPr>
              <a:buFontTx/>
              <a:buChar char="-"/>
            </a:pPr>
            <a:r>
              <a:rPr lang="hu-HU" sz="3200" dirty="0"/>
              <a:t>Választott téma és miértje</a:t>
            </a:r>
          </a:p>
          <a:p>
            <a:pPr>
              <a:buFontTx/>
              <a:buChar char="-"/>
            </a:pPr>
            <a:r>
              <a:rPr lang="hu-HU" sz="3200" dirty="0"/>
              <a:t>Amiben dolgoztunk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hu-HU" sz="3200" dirty="0"/>
              <a:t>Program működése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hu-HU" sz="3200" dirty="0"/>
              <a:t>Adatbázis működése 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hu-HU" sz="3200" dirty="0"/>
              <a:t>Tesztelések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hu-HU" sz="3200" dirty="0"/>
              <a:t>Visszamaradt fejlesztések és ötletek</a:t>
            </a:r>
          </a:p>
          <a:p>
            <a:pPr marL="0" indent="0">
              <a:buNone/>
            </a:pPr>
            <a:endParaRPr lang="hu-HU" sz="2400" dirty="0"/>
          </a:p>
          <a:p>
            <a:pPr>
              <a:buFont typeface="Calibri" panose="020B0604020202020204" pitchFamily="34" charset="0"/>
              <a:buChar char="-"/>
            </a:pPr>
            <a:endParaRPr lang="hu-HU" sz="2400" dirty="0"/>
          </a:p>
          <a:p>
            <a:pPr>
              <a:buFont typeface="Calibri" panose="020B0604020202020204" pitchFamily="34" charset="0"/>
              <a:buChar char="-"/>
            </a:pPr>
            <a:endParaRPr lang="hu-HU" sz="24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889FF6D-F921-6F0D-89C5-02C4B952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sz="5400"/>
              <a:t>Választott téma – Mátyás Csárda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rtalom helye 5">
            <a:extLst>
              <a:ext uri="{FF2B5EF4-FFF2-40B4-BE49-F238E27FC236}">
                <a16:creationId xmlns:a16="http://schemas.microsoft.com/office/drawing/2014/main" id="{8EB0BE09-0C2A-52CB-6106-A9B29C39D3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644587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4948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10ED274-09E3-007C-52A4-88B62473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Amiben dolgoztunk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DC31C276-CD1A-CC33-4837-D08D21FB8B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3565463"/>
              </p:ext>
            </p:extLst>
          </p:nvPr>
        </p:nvGraphicFramePr>
        <p:xfrm>
          <a:off x="4447309" y="4203"/>
          <a:ext cx="7744691" cy="6415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0453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A31FD53-004E-D3DF-0FF3-5D73C67E6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hu-HU" sz="3300"/>
              <a:t>Program működése: Navigációs sáv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52F228-AB8F-7DF5-4FA1-F3EBF5509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hu-HU" sz="1800"/>
              <a:t>A be nem jelentkezett felhasználók számára a navigációs sáv teljesen egyszerű</a:t>
            </a:r>
          </a:p>
          <a:p>
            <a:r>
              <a:rPr lang="hu-HU" sz="1800"/>
              <a:t>Elérhetik a bejelentkezési funkciót</a:t>
            </a:r>
          </a:p>
          <a:p>
            <a:r>
              <a:rPr lang="hu-HU" sz="1800"/>
              <a:t>Megtekinthetik az étlapot</a:t>
            </a:r>
          </a:p>
          <a:p>
            <a:r>
              <a:rPr lang="hu-HU" sz="1800"/>
              <a:t>Valamit elérhető a rendelés, viszont a program megkéri előtte hogy jelentkezzen be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DF0D35E-6862-D42B-985D-88D587D0B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066" y="1300784"/>
            <a:ext cx="4305905" cy="139941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067DA23-37B5-20EC-D331-64AEF2B3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066" y="4238666"/>
            <a:ext cx="4305905" cy="124716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803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858984-CF40-7A9D-B154-1F5C5357C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3C95CF-6EAE-D453-FF86-E14C6B4CB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80564B-CF11-4F1D-EA62-7AEBE57E7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D2DDDA-BAFC-B8DD-C5A2-DE88AD9B9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07D1F7-6525-2828-9E9A-2CCE767E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6AF6DB-6A55-BF44-B6C8-614EA413F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6F05696-FADF-9CA8-7B6A-13DD09BCB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FAB9850-5D45-73F9-15BC-71C6CA30D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hu-HU" sz="3300"/>
              <a:t>Program működése: Navigációs sáv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D63DB11-E523-DAF4-32DE-BB6AA9561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hu-HU" sz="1800" dirty="0"/>
              <a:t>Bejelentkezett felhasználók számára a navigációs sáv plusz funkciókkal bővül</a:t>
            </a:r>
          </a:p>
          <a:p>
            <a:r>
              <a:rPr lang="hu-HU" sz="1800" dirty="0"/>
              <a:t>Az alábbi kódrészletnek köszönhetően képes a program elkülöníteni, hogy mikor melyiket változatát mutassa a felhasználónak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C906EE-D8EB-DD20-638F-21AF8BC7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5CA595-5DEA-B770-2331-EFF52CF49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A17EAC-1DC9-F770-0DD3-CA45A0189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>
            <a:extLst>
              <a:ext uri="{FF2B5EF4-FFF2-40B4-BE49-F238E27FC236}">
                <a16:creationId xmlns:a16="http://schemas.microsoft.com/office/drawing/2014/main" id="{D94A2413-3FD3-EEB1-7590-C33FDBDB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947" y="973812"/>
            <a:ext cx="4215289" cy="2087022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A30ABB24-30DD-BF5B-6435-720474588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465" y="4363282"/>
            <a:ext cx="4367287" cy="103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03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335D84F-7623-01EF-36D5-13DCA37B3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hu-HU" sz="3700"/>
              <a:t>Program működése: Adatbázis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5D6EE3A-A13D-916E-D8D0-FF9FEA63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80" y="2750207"/>
            <a:ext cx="4559425" cy="3979585"/>
          </a:xfrm>
        </p:spPr>
        <p:txBody>
          <a:bodyPr anchor="ctr">
            <a:normAutofit/>
          </a:bodyPr>
          <a:lstStyle/>
          <a:p>
            <a:pPr>
              <a:buFontTx/>
              <a:buChar char="-"/>
            </a:pPr>
            <a:r>
              <a:rPr lang="hu-HU" sz="2400" dirty="0"/>
              <a:t>Tárolja a következőket:</a:t>
            </a:r>
          </a:p>
          <a:p>
            <a:pPr>
              <a:buFontTx/>
              <a:buChar char="-"/>
            </a:pPr>
            <a:r>
              <a:rPr lang="hu-HU" sz="2400" dirty="0"/>
              <a:t>regisztrált felhasználók adatait</a:t>
            </a:r>
          </a:p>
          <a:p>
            <a:pPr>
              <a:buFontTx/>
              <a:buChar char="-"/>
            </a:pPr>
            <a:r>
              <a:rPr lang="hu-HU" sz="2400" dirty="0"/>
              <a:t>ételek listáját</a:t>
            </a:r>
          </a:p>
          <a:p>
            <a:pPr>
              <a:buFontTx/>
              <a:buChar char="-"/>
            </a:pPr>
            <a:r>
              <a:rPr lang="hu-HU" sz="2400" dirty="0"/>
              <a:t>aktuális rendelések és annak státusza</a:t>
            </a:r>
          </a:p>
          <a:p>
            <a:pPr>
              <a:buFontTx/>
              <a:buChar char="-"/>
            </a:pPr>
            <a:r>
              <a:rPr lang="hu-HU" sz="2400" dirty="0"/>
              <a:t>kosár tartalma a rendelés továbbításához</a:t>
            </a:r>
          </a:p>
          <a:p>
            <a:pPr>
              <a:buFontTx/>
              <a:buChar char="-"/>
            </a:pPr>
            <a:r>
              <a:rPr lang="hu-HU" sz="2400" dirty="0" err="1"/>
              <a:t>admin</a:t>
            </a:r>
            <a:r>
              <a:rPr lang="hu-HU" sz="2400" dirty="0"/>
              <a:t> felhasználókat</a:t>
            </a:r>
          </a:p>
          <a:p>
            <a:pPr>
              <a:buFontTx/>
              <a:buChar char="-"/>
            </a:pPr>
            <a:endParaRPr lang="hu-HU" sz="2000" dirty="0"/>
          </a:p>
          <a:p>
            <a:pPr>
              <a:buFontTx/>
              <a:buChar char="-"/>
            </a:pPr>
            <a:endParaRPr lang="hu-HU" sz="2000" dirty="0"/>
          </a:p>
          <a:p>
            <a:pPr>
              <a:buFontTx/>
              <a:buChar char="-"/>
            </a:pPr>
            <a:endParaRPr lang="hu-HU" sz="2000" dirty="0"/>
          </a:p>
          <a:p>
            <a:pPr>
              <a:buFontTx/>
              <a:buChar char="-"/>
            </a:pPr>
            <a:endParaRPr lang="en-US" sz="20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6FFE102-B904-2A04-6162-F4C566F5E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870" y="985293"/>
            <a:ext cx="5881306" cy="488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2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57E07BC-525D-9231-B1FA-A0A6D255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9182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hu-HU" sz="4000" dirty="0"/>
              <a:t>Adatbázis kapcsolatok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3F6F7A8-520B-D767-C8BD-8F7B349EE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5" y="1966617"/>
            <a:ext cx="8959892" cy="3169482"/>
          </a:xfrm>
        </p:spPr>
        <p:txBody>
          <a:bodyPr anchor="t">
            <a:noAutofit/>
          </a:bodyPr>
          <a:lstStyle/>
          <a:p>
            <a:r>
              <a:rPr lang="hu-HU" sz="2300" dirty="0"/>
              <a:t>A felhasználók - kosár tábla között egy egy-a-többhöz (1:N): egyetlen felhasználó több különböző tételt is elhelyezhet a kosarában</a:t>
            </a:r>
          </a:p>
          <a:p>
            <a:r>
              <a:rPr lang="hu-HU" sz="2300" dirty="0"/>
              <a:t>A kosár és az ételek között szintén egy egy-a-többhöz (1:N) kapcsolat van: egy adott étel több felhasználó kosarában is szerepelhet egyszerre</a:t>
            </a:r>
          </a:p>
          <a:p>
            <a:r>
              <a:rPr lang="hu-HU" sz="2300" dirty="0"/>
              <a:t>Felhasználók - rendelések táblái között ugyancsak egy egy-a-többhöz (1:N): lehetővé teszi, hogy egy felhasználó több rendelést is leadjon</a:t>
            </a:r>
          </a:p>
          <a:p>
            <a:r>
              <a:rPr lang="hu-HU" sz="2300" dirty="0"/>
              <a:t>Hasonló módon az ételek és a rendelések között is fennáll egy egy-a-többhöz (1:N) kapcsolat: egyetlen étel többször is szerepelhet különböző rendelésekben</a:t>
            </a:r>
          </a:p>
        </p:txBody>
      </p:sp>
    </p:spTree>
    <p:extLst>
      <p:ext uri="{BB962C8B-B14F-4D97-AF65-F5344CB8AC3E}">
        <p14:creationId xmlns:p14="http://schemas.microsoft.com/office/powerpoint/2010/main" val="52494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TM10001105[[fn=Körülvágás]]</Template>
  <TotalTime>1540</TotalTime>
  <Words>577</Words>
  <Application>Microsoft Office PowerPoint</Application>
  <PresentationFormat>Szélesvásznú</PresentationFormat>
  <Paragraphs>84</Paragraphs>
  <Slides>20</Slides>
  <Notes>0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Office-téma</vt:lpstr>
      <vt:lpstr>Projektfeladat bemutató</vt:lpstr>
      <vt:lpstr>Csapattagok és az általuk betöltött szerepkör</vt:lpstr>
      <vt:lpstr>Amit ma bemutatunk</vt:lpstr>
      <vt:lpstr>Választott téma – Mátyás Csárda</vt:lpstr>
      <vt:lpstr>Amiben dolgoztunk</vt:lpstr>
      <vt:lpstr>Program működése: Navigációs sáv</vt:lpstr>
      <vt:lpstr>Program működése: Navigációs sáv</vt:lpstr>
      <vt:lpstr>Program működése: Adatbázis</vt:lpstr>
      <vt:lpstr>Adatbázis kapcsolatok</vt:lpstr>
      <vt:lpstr>Program működése: Kezdőlap</vt:lpstr>
      <vt:lpstr>Program működése: Regisztráció</vt:lpstr>
      <vt:lpstr>Program működése: Bejelentkezés</vt:lpstr>
      <vt:lpstr>Program működése: Rendelési folyamat</vt:lpstr>
      <vt:lpstr>Program működése: Admin panel</vt:lpstr>
      <vt:lpstr>Tesztelési folyamat</vt:lpstr>
      <vt:lpstr>Tesztelési folyamat</vt:lpstr>
      <vt:lpstr>Tesztelési folyamat:</vt:lpstr>
      <vt:lpstr>Tesztelési folyamat</vt:lpstr>
      <vt:lpstr>Visszamaradt fejlesztések és ötletek</vt:lpstr>
      <vt:lpstr>Köszönjük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Projektfeladat bemutató</dc:title>
  <dc:creator/>
  <cp:lastModifiedBy>Károly Lakatos</cp:lastModifiedBy>
  <cp:revision>192</cp:revision>
  <dcterms:created xsi:type="dcterms:W3CDTF">2025-02-02T17:37:24Z</dcterms:created>
  <dcterms:modified xsi:type="dcterms:W3CDTF">2025-05-19T20:48:57Z</dcterms:modified>
</cp:coreProperties>
</file>